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62" r:id="rId2"/>
    <p:sldId id="372" r:id="rId3"/>
    <p:sldId id="389" r:id="rId4"/>
    <p:sldId id="402" r:id="rId5"/>
    <p:sldId id="403" r:id="rId6"/>
    <p:sldId id="404" r:id="rId7"/>
    <p:sldId id="405" r:id="rId8"/>
    <p:sldId id="385" r:id="rId9"/>
    <p:sldId id="406" r:id="rId10"/>
    <p:sldId id="410" r:id="rId11"/>
    <p:sldId id="407" r:id="rId12"/>
    <p:sldId id="408" r:id="rId13"/>
    <p:sldId id="409" r:id="rId14"/>
    <p:sldId id="411" r:id="rId15"/>
    <p:sldId id="400" r:id="rId16"/>
    <p:sldId id="36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9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DAF66A-FF4C-41DE-AE7C-F41A4A74A882}" type="doc">
      <dgm:prSet loTypeId="urn:microsoft.com/office/officeart/2005/8/layout/orgChart1" loCatId="hierarchy" qsTypeId="urn:microsoft.com/office/officeart/2005/8/quickstyle/3d3" qsCatId="3D" csTypeId="urn:microsoft.com/office/officeart/2005/8/colors/accent0_1" csCatId="mainScheme" phldr="1"/>
      <dgm:spPr/>
      <dgm:t>
        <a:bodyPr/>
        <a:lstStyle/>
        <a:p>
          <a:endParaRPr lang="ru-RU"/>
        </a:p>
      </dgm:t>
    </dgm:pt>
    <dgm:pt modelId="{136D81B2-FBE3-4EF1-8347-6DA157C16649}" type="asst">
      <dgm:prSet phldrT="[Текст]"/>
      <dgm:spPr>
        <a:xfrm>
          <a:off x="555388" y="979600"/>
          <a:ext cx="2179589"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факты</a:t>
          </a:r>
        </a:p>
      </dgm:t>
    </dgm:pt>
    <dgm:pt modelId="{14864518-4486-498D-841F-F498DA59F359}" type="parTrans" cxnId="{A98B908D-BBF7-4654-881C-9B02DA0E58BF}">
      <dgm:prSet/>
      <dgm:spPr>
        <a:xfrm>
          <a:off x="2734978" y="690283"/>
          <a:ext cx="152607" cy="633741"/>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070608A9-32F5-428E-ACAB-AD60226BFFEB}" type="sibTrans" cxnId="{A98B908D-BBF7-4654-881C-9B02DA0E58BF}">
      <dgm:prSet/>
      <dgm:spPr/>
      <dgm:t>
        <a:bodyPr/>
        <a:lstStyle/>
        <a:p>
          <a:endParaRPr lang="ru-RU"/>
        </a:p>
      </dgm:t>
    </dgm:pt>
    <dgm:pt modelId="{ADB31DE2-19CF-4BEF-A19E-BD06BAA6BE62}" type="asst">
      <dgm:prSet phldrT="[Текст]"/>
      <dgm:spPr>
        <a:xfrm>
          <a:off x="3032244" y="979600"/>
          <a:ext cx="2112867"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проблемы</a:t>
          </a:r>
        </a:p>
      </dgm:t>
    </dgm:pt>
    <dgm:pt modelId="{5BFA822A-8752-4CB5-A001-C697246A96FA}" type="parTrans" cxnId="{ADD83836-1618-435D-BDC0-45E70E323417}">
      <dgm:prSet/>
      <dgm:spPr>
        <a:xfrm>
          <a:off x="2887586" y="690283"/>
          <a:ext cx="144658" cy="633741"/>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D2A50B9C-52ED-44D1-95CA-54F5F04C8E71}" type="sibTrans" cxnId="{ADD83836-1618-435D-BDC0-45E70E323417}">
      <dgm:prSet/>
      <dgm:spPr/>
      <dgm:t>
        <a:bodyPr/>
        <a:lstStyle/>
        <a:p>
          <a:endParaRPr lang="ru-RU"/>
        </a:p>
      </dgm:t>
    </dgm:pt>
    <dgm:pt modelId="{F6FE88FD-6E28-4C8A-A7B0-DCC26BA798F9}" type="asst">
      <dgm:prSet phldrT="[Текст]"/>
      <dgm:spPr>
        <a:xfrm>
          <a:off x="3032244" y="1957767"/>
          <a:ext cx="2130419"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Категории науки</a:t>
          </a:r>
        </a:p>
      </dgm:t>
    </dgm:pt>
    <dgm:pt modelId="{47291C4A-EBD2-4808-BF43-02167A6A3523}" type="parTrans" cxnId="{5A81998D-0E5A-4CDF-95BF-DC3071148447}">
      <dgm:prSet/>
      <dgm:spPr>
        <a:xfrm>
          <a:off x="2887586" y="690283"/>
          <a:ext cx="144658" cy="1611908"/>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63A109AC-88F2-4D54-A9E5-A93D59742570}" type="sibTrans" cxnId="{5A81998D-0E5A-4CDF-95BF-DC3071148447}">
      <dgm:prSet/>
      <dgm:spPr/>
      <dgm:t>
        <a:bodyPr/>
        <a:lstStyle/>
        <a:p>
          <a:endParaRPr lang="ru-RU"/>
        </a:p>
      </dgm:t>
    </dgm:pt>
    <dgm:pt modelId="{4E35C707-E6E4-49A6-B39C-2B096709AB3B}" type="asst">
      <dgm:prSet phldrT="[Текст]"/>
      <dgm:spPr>
        <a:xfrm>
          <a:off x="555388" y="2935934"/>
          <a:ext cx="2187539"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законы</a:t>
          </a:r>
        </a:p>
      </dgm:t>
    </dgm:pt>
    <dgm:pt modelId="{ABE746B5-F987-408D-9BEC-F24010681F0C}" type="parTrans" cxnId="{0A32B871-2D5D-4484-A72E-ACC813549049}">
      <dgm:prSet/>
      <dgm:spPr>
        <a:xfrm>
          <a:off x="2742927" y="690283"/>
          <a:ext cx="144658" cy="2590075"/>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03A321AD-F4E5-4F79-BF48-3D99043B8B4D}" type="sibTrans" cxnId="{0A32B871-2D5D-4484-A72E-ACC813549049}">
      <dgm:prSet/>
      <dgm:spPr/>
      <dgm:t>
        <a:bodyPr/>
        <a:lstStyle/>
        <a:p>
          <a:endParaRPr lang="ru-RU"/>
        </a:p>
      </dgm:t>
    </dgm:pt>
    <dgm:pt modelId="{C5BDD847-2C7B-4E1F-8987-F7CEFF3F28F2}" type="asst">
      <dgm:prSet phldrT="[Текст]"/>
      <dgm:spPr>
        <a:xfrm>
          <a:off x="3032244" y="2935934"/>
          <a:ext cx="2151567"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принципы</a:t>
          </a:r>
        </a:p>
      </dgm:t>
    </dgm:pt>
    <dgm:pt modelId="{A14DA6D8-E7DD-46D9-B350-E57484BB752B}" type="parTrans" cxnId="{B97D96C7-1EAE-439E-A39D-E3DFD50E5A41}">
      <dgm:prSet/>
      <dgm:spPr>
        <a:xfrm>
          <a:off x="2887586" y="690283"/>
          <a:ext cx="144658" cy="2590075"/>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0E6169FD-F3E2-42AC-9D1A-0D83041BC53B}" type="sibTrans" cxnId="{B97D96C7-1EAE-439E-A39D-E3DFD50E5A41}">
      <dgm:prSet/>
      <dgm:spPr/>
      <dgm:t>
        <a:bodyPr/>
        <a:lstStyle/>
        <a:p>
          <a:endParaRPr lang="ru-RU"/>
        </a:p>
      </dgm:t>
    </dgm:pt>
    <dgm:pt modelId="{4474AAB7-A026-4E82-B901-45481EAE113E}" type="asst">
      <dgm:prSet phldrT="[Текст]"/>
      <dgm:spPr>
        <a:xfrm>
          <a:off x="555388" y="3914101"/>
          <a:ext cx="2164228"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концепции</a:t>
          </a:r>
        </a:p>
      </dgm:t>
    </dgm:pt>
    <dgm:pt modelId="{FCF876B3-0586-45F0-853F-359AED61B607}" type="parTrans" cxnId="{5162A9CE-DE46-4A1E-BDA4-A4510D1A5EDE}">
      <dgm:prSet/>
      <dgm:spPr>
        <a:xfrm>
          <a:off x="2719617" y="690283"/>
          <a:ext cx="167969" cy="3568242"/>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35E69FA0-BBA1-4CC9-8F6B-C785D617E634}" type="sibTrans" cxnId="{5162A9CE-DE46-4A1E-BDA4-A4510D1A5EDE}">
      <dgm:prSet/>
      <dgm:spPr/>
      <dgm:t>
        <a:bodyPr/>
        <a:lstStyle/>
        <a:p>
          <a:endParaRPr lang="ru-RU"/>
        </a:p>
      </dgm:t>
    </dgm:pt>
    <dgm:pt modelId="{209CCD6B-3D2A-4CF7-BFB1-A9C6D2DE0B2D}">
      <dgm:prSet phldrT="[Текст]" custT="1"/>
      <dgm:spPr>
        <a:xfrm>
          <a:off x="1787961" y="1434"/>
          <a:ext cx="2199249"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sz="2000" b="1">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Формы научного знания</a:t>
          </a:r>
        </a:p>
      </dgm:t>
    </dgm:pt>
    <dgm:pt modelId="{42B9BB08-4212-4C4E-8FAA-16315A75536E}" type="parTrans" cxnId="{2DC29851-9085-4004-B4B0-66A71276CD58}">
      <dgm:prSet/>
      <dgm:spPr/>
      <dgm:t>
        <a:bodyPr/>
        <a:lstStyle/>
        <a:p>
          <a:endParaRPr lang="ru-RU"/>
        </a:p>
      </dgm:t>
    </dgm:pt>
    <dgm:pt modelId="{87B9A58E-77AD-48C5-AFAF-C2F7614E6932}" type="sibTrans" cxnId="{2DC29851-9085-4004-B4B0-66A71276CD58}">
      <dgm:prSet/>
      <dgm:spPr/>
      <dgm:t>
        <a:bodyPr/>
        <a:lstStyle/>
        <a:p>
          <a:endParaRPr lang="ru-RU"/>
        </a:p>
      </dgm:t>
    </dgm:pt>
    <dgm:pt modelId="{7B533AA9-D4AB-415F-84FC-AFB6017006E0}" type="asst">
      <dgm:prSet/>
      <dgm:spPr>
        <a:xfrm>
          <a:off x="555388" y="1957767"/>
          <a:ext cx="2172177"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Научная гипотеза</a:t>
          </a:r>
        </a:p>
      </dgm:t>
    </dgm:pt>
    <dgm:pt modelId="{E975A9EC-632D-494B-BD61-F81265C8D4A0}" type="parTrans" cxnId="{A6617B93-A7E4-4ADC-97DB-5DF74683D698}">
      <dgm:prSet/>
      <dgm:spPr>
        <a:xfrm>
          <a:off x="2727566" y="690283"/>
          <a:ext cx="160019" cy="1611908"/>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7E7FC3CF-C3BE-48D1-B135-E1C3B9EFCAA4}" type="sibTrans" cxnId="{A6617B93-A7E4-4ADC-97DB-5DF74683D698}">
      <dgm:prSet/>
      <dgm:spPr/>
      <dgm:t>
        <a:bodyPr/>
        <a:lstStyle/>
        <a:p>
          <a:endParaRPr lang="ru-RU"/>
        </a:p>
      </dgm:t>
    </dgm:pt>
    <dgm:pt modelId="{0F8B6864-1E5B-424F-8DDD-1375D1E93916}" type="asst">
      <dgm:prSet phldrT="[Текст]"/>
      <dgm:spPr>
        <a:xfrm>
          <a:off x="3032244" y="3914101"/>
          <a:ext cx="2214996" cy="688849"/>
        </a:xfr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ru-RU">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теории</a:t>
          </a:r>
        </a:p>
      </dgm:t>
    </dgm:pt>
    <dgm:pt modelId="{23631E2E-3673-4F3B-B683-45773D064DAC}" type="parTrans" cxnId="{313BC297-CD61-42B9-BAF4-095DA674BDB9}">
      <dgm:prSet/>
      <dgm:spPr>
        <a:xfrm>
          <a:off x="2887586" y="690283"/>
          <a:ext cx="144658" cy="3568242"/>
        </a:xfr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gm:spPr>
      <dgm:t>
        <a:bodyPr/>
        <a:lstStyle/>
        <a:p>
          <a:endParaRPr lang="ru-RU"/>
        </a:p>
      </dgm:t>
    </dgm:pt>
    <dgm:pt modelId="{281F0BD1-8553-4331-87C7-B35B21D2F787}" type="sibTrans" cxnId="{313BC297-CD61-42B9-BAF4-095DA674BDB9}">
      <dgm:prSet/>
      <dgm:spPr/>
      <dgm:t>
        <a:bodyPr/>
        <a:lstStyle/>
        <a:p>
          <a:endParaRPr lang="ru-RU"/>
        </a:p>
      </dgm:t>
    </dgm:pt>
    <dgm:pt modelId="{0ED97091-9A7F-43AE-8CD3-BEAD7697E59C}" type="pres">
      <dgm:prSet presAssocID="{D8DAF66A-FF4C-41DE-AE7C-F41A4A74A882}" presName="hierChild1" presStyleCnt="0">
        <dgm:presLayoutVars>
          <dgm:orgChart val="1"/>
          <dgm:chPref val="1"/>
          <dgm:dir/>
          <dgm:animOne val="branch"/>
          <dgm:animLvl val="lvl"/>
          <dgm:resizeHandles/>
        </dgm:presLayoutVars>
      </dgm:prSet>
      <dgm:spPr/>
    </dgm:pt>
    <dgm:pt modelId="{0BDE720A-5039-4633-9656-39412E98B129}" type="pres">
      <dgm:prSet presAssocID="{209CCD6B-3D2A-4CF7-BFB1-A9C6D2DE0B2D}" presName="hierRoot1" presStyleCnt="0">
        <dgm:presLayoutVars>
          <dgm:hierBranch val="init"/>
        </dgm:presLayoutVars>
      </dgm:prSet>
      <dgm:spPr/>
    </dgm:pt>
    <dgm:pt modelId="{BE605346-7561-4647-8F82-AC8DE28E2114}" type="pres">
      <dgm:prSet presAssocID="{209CCD6B-3D2A-4CF7-BFB1-A9C6D2DE0B2D}" presName="rootComposite1" presStyleCnt="0"/>
      <dgm:spPr/>
    </dgm:pt>
    <dgm:pt modelId="{8AA2BB5C-ED5A-4371-A560-407A6ED4DA97}" type="pres">
      <dgm:prSet presAssocID="{209CCD6B-3D2A-4CF7-BFB1-A9C6D2DE0B2D}" presName="rootText1" presStyleLbl="node0" presStyleIdx="0" presStyleCnt="1" custScaleX="159632">
        <dgm:presLayoutVars>
          <dgm:chPref val="3"/>
        </dgm:presLayoutVars>
      </dgm:prSet>
      <dgm:spPr>
        <a:prstGeom prst="rect">
          <a:avLst/>
        </a:prstGeom>
      </dgm:spPr>
    </dgm:pt>
    <dgm:pt modelId="{2442A888-E565-48BA-BB71-3DB498D37AC4}" type="pres">
      <dgm:prSet presAssocID="{209CCD6B-3D2A-4CF7-BFB1-A9C6D2DE0B2D}" presName="rootConnector1" presStyleLbl="node1" presStyleIdx="0" presStyleCnt="0"/>
      <dgm:spPr/>
    </dgm:pt>
    <dgm:pt modelId="{73086741-F047-4F84-9A5F-6236E89FD3D3}" type="pres">
      <dgm:prSet presAssocID="{209CCD6B-3D2A-4CF7-BFB1-A9C6D2DE0B2D}" presName="hierChild2" presStyleCnt="0"/>
      <dgm:spPr/>
    </dgm:pt>
    <dgm:pt modelId="{5D1DD900-1ADD-4F50-A3F1-F74C09699435}" type="pres">
      <dgm:prSet presAssocID="{209CCD6B-3D2A-4CF7-BFB1-A9C6D2DE0B2D}" presName="hierChild3" presStyleCnt="0"/>
      <dgm:spPr/>
    </dgm:pt>
    <dgm:pt modelId="{8E6F1C51-C3AB-4A68-9D03-6E695ABC2F91}" type="pres">
      <dgm:prSet presAssocID="{14864518-4486-498D-841F-F498DA59F359}" presName="Name111" presStyleLbl="parChTrans1D2" presStyleIdx="0" presStyleCnt="8"/>
      <dgm:spPr>
        <a:custGeom>
          <a:avLst/>
          <a:gdLst/>
          <a:ahLst/>
          <a:cxnLst/>
          <a:rect l="0" t="0" r="0" b="0"/>
          <a:pathLst>
            <a:path>
              <a:moveTo>
                <a:pt x="152607" y="0"/>
              </a:moveTo>
              <a:lnTo>
                <a:pt x="152607" y="633741"/>
              </a:lnTo>
              <a:lnTo>
                <a:pt x="0" y="633741"/>
              </a:lnTo>
            </a:path>
          </a:pathLst>
        </a:custGeom>
      </dgm:spPr>
    </dgm:pt>
    <dgm:pt modelId="{C4B8975B-6EDA-4301-8B91-CEBDFE51AE4D}" type="pres">
      <dgm:prSet presAssocID="{136D81B2-FBE3-4EF1-8347-6DA157C16649}" presName="hierRoot3" presStyleCnt="0">
        <dgm:presLayoutVars>
          <dgm:hierBranch val="init"/>
        </dgm:presLayoutVars>
      </dgm:prSet>
      <dgm:spPr/>
    </dgm:pt>
    <dgm:pt modelId="{CDCF6809-E841-4F33-B454-2360E4D820F5}" type="pres">
      <dgm:prSet presAssocID="{136D81B2-FBE3-4EF1-8347-6DA157C16649}" presName="rootComposite3" presStyleCnt="0"/>
      <dgm:spPr/>
    </dgm:pt>
    <dgm:pt modelId="{0D5F3D3B-CB2F-496E-B32A-5EF47FCC5CA2}" type="pres">
      <dgm:prSet presAssocID="{136D81B2-FBE3-4EF1-8347-6DA157C16649}" presName="rootText3" presStyleLbl="asst1" presStyleIdx="0" presStyleCnt="8" custScaleX="158205">
        <dgm:presLayoutVars>
          <dgm:chPref val="3"/>
        </dgm:presLayoutVars>
      </dgm:prSet>
      <dgm:spPr>
        <a:prstGeom prst="rect">
          <a:avLst/>
        </a:prstGeom>
      </dgm:spPr>
    </dgm:pt>
    <dgm:pt modelId="{C0E19EFE-708A-420B-9BCE-EE6B7D94B7F8}" type="pres">
      <dgm:prSet presAssocID="{136D81B2-FBE3-4EF1-8347-6DA157C16649}" presName="rootConnector3" presStyleLbl="asst1" presStyleIdx="0" presStyleCnt="8"/>
      <dgm:spPr/>
    </dgm:pt>
    <dgm:pt modelId="{A4B194BF-3280-4457-8BDB-A250180D040D}" type="pres">
      <dgm:prSet presAssocID="{136D81B2-FBE3-4EF1-8347-6DA157C16649}" presName="hierChild6" presStyleCnt="0"/>
      <dgm:spPr/>
    </dgm:pt>
    <dgm:pt modelId="{B0CE7A89-C040-4CA1-AAB7-7A8A570E2158}" type="pres">
      <dgm:prSet presAssocID="{136D81B2-FBE3-4EF1-8347-6DA157C16649}" presName="hierChild7" presStyleCnt="0"/>
      <dgm:spPr/>
    </dgm:pt>
    <dgm:pt modelId="{EA60B7D1-76A5-46E1-88E4-58D6FB4D6681}" type="pres">
      <dgm:prSet presAssocID="{5BFA822A-8752-4CB5-A001-C697246A96FA}" presName="Name111" presStyleLbl="parChTrans1D2" presStyleIdx="1" presStyleCnt="8"/>
      <dgm:spPr>
        <a:custGeom>
          <a:avLst/>
          <a:gdLst/>
          <a:ahLst/>
          <a:cxnLst/>
          <a:rect l="0" t="0" r="0" b="0"/>
          <a:pathLst>
            <a:path>
              <a:moveTo>
                <a:pt x="0" y="0"/>
              </a:moveTo>
              <a:lnTo>
                <a:pt x="0" y="633741"/>
              </a:lnTo>
              <a:lnTo>
                <a:pt x="144658" y="633741"/>
              </a:lnTo>
            </a:path>
          </a:pathLst>
        </a:custGeom>
      </dgm:spPr>
    </dgm:pt>
    <dgm:pt modelId="{8B563138-E5D9-4CD3-9D54-44617F60507E}" type="pres">
      <dgm:prSet presAssocID="{ADB31DE2-19CF-4BEF-A19E-BD06BAA6BE62}" presName="hierRoot3" presStyleCnt="0">
        <dgm:presLayoutVars>
          <dgm:hierBranch val="init"/>
        </dgm:presLayoutVars>
      </dgm:prSet>
      <dgm:spPr/>
    </dgm:pt>
    <dgm:pt modelId="{6CA3AB41-F72D-4C45-8028-29683CD9D902}" type="pres">
      <dgm:prSet presAssocID="{ADB31DE2-19CF-4BEF-A19E-BD06BAA6BE62}" presName="rootComposite3" presStyleCnt="0"/>
      <dgm:spPr/>
    </dgm:pt>
    <dgm:pt modelId="{DF8576AB-1658-436A-8692-7302EE66BD92}" type="pres">
      <dgm:prSet presAssocID="{ADB31DE2-19CF-4BEF-A19E-BD06BAA6BE62}" presName="rootText3" presStyleLbl="asst1" presStyleIdx="1" presStyleCnt="8" custScaleX="153362">
        <dgm:presLayoutVars>
          <dgm:chPref val="3"/>
        </dgm:presLayoutVars>
      </dgm:prSet>
      <dgm:spPr>
        <a:prstGeom prst="rect">
          <a:avLst/>
        </a:prstGeom>
      </dgm:spPr>
    </dgm:pt>
    <dgm:pt modelId="{3E1E78F8-BAEA-46DE-ADC3-0164C498D05E}" type="pres">
      <dgm:prSet presAssocID="{ADB31DE2-19CF-4BEF-A19E-BD06BAA6BE62}" presName="rootConnector3" presStyleLbl="asst1" presStyleIdx="1" presStyleCnt="8"/>
      <dgm:spPr/>
    </dgm:pt>
    <dgm:pt modelId="{A658B1C1-7DF0-43DE-8E2D-5E603041DA10}" type="pres">
      <dgm:prSet presAssocID="{ADB31DE2-19CF-4BEF-A19E-BD06BAA6BE62}" presName="hierChild6" presStyleCnt="0"/>
      <dgm:spPr/>
    </dgm:pt>
    <dgm:pt modelId="{1793B983-001F-42A8-A0FD-5DF08DBE6220}" type="pres">
      <dgm:prSet presAssocID="{ADB31DE2-19CF-4BEF-A19E-BD06BAA6BE62}" presName="hierChild7" presStyleCnt="0"/>
      <dgm:spPr/>
    </dgm:pt>
    <dgm:pt modelId="{9FEA0279-9F33-4A7E-9443-98FF0CC04A1F}" type="pres">
      <dgm:prSet presAssocID="{E975A9EC-632D-494B-BD61-F81265C8D4A0}" presName="Name111" presStyleLbl="parChTrans1D2" presStyleIdx="2" presStyleCnt="8"/>
      <dgm:spPr>
        <a:custGeom>
          <a:avLst/>
          <a:gdLst/>
          <a:ahLst/>
          <a:cxnLst/>
          <a:rect l="0" t="0" r="0" b="0"/>
          <a:pathLst>
            <a:path>
              <a:moveTo>
                <a:pt x="160019" y="0"/>
              </a:moveTo>
              <a:lnTo>
                <a:pt x="160019" y="1611908"/>
              </a:lnTo>
              <a:lnTo>
                <a:pt x="0" y="1611908"/>
              </a:lnTo>
            </a:path>
          </a:pathLst>
        </a:custGeom>
      </dgm:spPr>
    </dgm:pt>
    <dgm:pt modelId="{551D9C5B-298C-47DC-967B-96766F1AD697}" type="pres">
      <dgm:prSet presAssocID="{7B533AA9-D4AB-415F-84FC-AFB6017006E0}" presName="hierRoot3" presStyleCnt="0">
        <dgm:presLayoutVars>
          <dgm:hierBranch val="init"/>
        </dgm:presLayoutVars>
      </dgm:prSet>
      <dgm:spPr/>
    </dgm:pt>
    <dgm:pt modelId="{B7F4A347-CBF3-4240-B754-844F87495554}" type="pres">
      <dgm:prSet presAssocID="{7B533AA9-D4AB-415F-84FC-AFB6017006E0}" presName="rootComposite3" presStyleCnt="0"/>
      <dgm:spPr/>
    </dgm:pt>
    <dgm:pt modelId="{994ED29E-34EF-4061-9519-9A97CFA5EEBA}" type="pres">
      <dgm:prSet presAssocID="{7B533AA9-D4AB-415F-84FC-AFB6017006E0}" presName="rootText3" presStyleLbl="asst1" presStyleIdx="2" presStyleCnt="8" custScaleX="157667">
        <dgm:presLayoutVars>
          <dgm:chPref val="3"/>
        </dgm:presLayoutVars>
      </dgm:prSet>
      <dgm:spPr>
        <a:prstGeom prst="rect">
          <a:avLst/>
        </a:prstGeom>
      </dgm:spPr>
    </dgm:pt>
    <dgm:pt modelId="{1ABEE61A-A6E0-4238-B05F-604C7FC72095}" type="pres">
      <dgm:prSet presAssocID="{7B533AA9-D4AB-415F-84FC-AFB6017006E0}" presName="rootConnector3" presStyleLbl="asst1" presStyleIdx="2" presStyleCnt="8"/>
      <dgm:spPr/>
    </dgm:pt>
    <dgm:pt modelId="{B422ADFA-A8CB-4E58-8AEF-DB2F1FBBC1BA}" type="pres">
      <dgm:prSet presAssocID="{7B533AA9-D4AB-415F-84FC-AFB6017006E0}" presName="hierChild6" presStyleCnt="0"/>
      <dgm:spPr/>
    </dgm:pt>
    <dgm:pt modelId="{5228D070-420E-4F51-A7E0-F91392E884E1}" type="pres">
      <dgm:prSet presAssocID="{7B533AA9-D4AB-415F-84FC-AFB6017006E0}" presName="hierChild7" presStyleCnt="0"/>
      <dgm:spPr/>
    </dgm:pt>
    <dgm:pt modelId="{6ABD1A70-2E62-43AB-A019-5A1BA8690135}" type="pres">
      <dgm:prSet presAssocID="{47291C4A-EBD2-4808-BF43-02167A6A3523}" presName="Name111" presStyleLbl="parChTrans1D2" presStyleIdx="3" presStyleCnt="8"/>
      <dgm:spPr>
        <a:custGeom>
          <a:avLst/>
          <a:gdLst/>
          <a:ahLst/>
          <a:cxnLst/>
          <a:rect l="0" t="0" r="0" b="0"/>
          <a:pathLst>
            <a:path>
              <a:moveTo>
                <a:pt x="0" y="0"/>
              </a:moveTo>
              <a:lnTo>
                <a:pt x="0" y="1611908"/>
              </a:lnTo>
              <a:lnTo>
                <a:pt x="144658" y="1611908"/>
              </a:lnTo>
            </a:path>
          </a:pathLst>
        </a:custGeom>
      </dgm:spPr>
    </dgm:pt>
    <dgm:pt modelId="{EE459F96-8012-4037-A7BA-22025329680B}" type="pres">
      <dgm:prSet presAssocID="{F6FE88FD-6E28-4C8A-A7B0-DCC26BA798F9}" presName="hierRoot3" presStyleCnt="0">
        <dgm:presLayoutVars>
          <dgm:hierBranch val="init"/>
        </dgm:presLayoutVars>
      </dgm:prSet>
      <dgm:spPr/>
    </dgm:pt>
    <dgm:pt modelId="{0690C258-ADDF-45A2-A274-D4CD017CF728}" type="pres">
      <dgm:prSet presAssocID="{F6FE88FD-6E28-4C8A-A7B0-DCC26BA798F9}" presName="rootComposite3" presStyleCnt="0"/>
      <dgm:spPr/>
    </dgm:pt>
    <dgm:pt modelId="{C53E5725-9979-4671-9006-145EA57EF428}" type="pres">
      <dgm:prSet presAssocID="{F6FE88FD-6E28-4C8A-A7B0-DCC26BA798F9}" presName="rootText3" presStyleLbl="asst1" presStyleIdx="3" presStyleCnt="8" custScaleX="154636">
        <dgm:presLayoutVars>
          <dgm:chPref val="3"/>
        </dgm:presLayoutVars>
      </dgm:prSet>
      <dgm:spPr>
        <a:prstGeom prst="rect">
          <a:avLst/>
        </a:prstGeom>
      </dgm:spPr>
    </dgm:pt>
    <dgm:pt modelId="{8A33F273-B1C4-45A9-994D-F4988FD4564B}" type="pres">
      <dgm:prSet presAssocID="{F6FE88FD-6E28-4C8A-A7B0-DCC26BA798F9}" presName="rootConnector3" presStyleLbl="asst1" presStyleIdx="3" presStyleCnt="8"/>
      <dgm:spPr/>
    </dgm:pt>
    <dgm:pt modelId="{9C0CE3D3-85C1-4939-B824-AB6F5D03B622}" type="pres">
      <dgm:prSet presAssocID="{F6FE88FD-6E28-4C8A-A7B0-DCC26BA798F9}" presName="hierChild6" presStyleCnt="0"/>
      <dgm:spPr/>
    </dgm:pt>
    <dgm:pt modelId="{9F658B6F-3013-4921-9494-8B09F45294C7}" type="pres">
      <dgm:prSet presAssocID="{F6FE88FD-6E28-4C8A-A7B0-DCC26BA798F9}" presName="hierChild7" presStyleCnt="0"/>
      <dgm:spPr/>
    </dgm:pt>
    <dgm:pt modelId="{9C919EE9-14EB-43BB-B16F-A5CF8AA9F592}" type="pres">
      <dgm:prSet presAssocID="{ABE746B5-F987-408D-9BEC-F24010681F0C}" presName="Name111" presStyleLbl="parChTrans1D2" presStyleIdx="4" presStyleCnt="8"/>
      <dgm:spPr>
        <a:custGeom>
          <a:avLst/>
          <a:gdLst/>
          <a:ahLst/>
          <a:cxnLst/>
          <a:rect l="0" t="0" r="0" b="0"/>
          <a:pathLst>
            <a:path>
              <a:moveTo>
                <a:pt x="144658" y="0"/>
              </a:moveTo>
              <a:lnTo>
                <a:pt x="144658" y="2590075"/>
              </a:lnTo>
              <a:lnTo>
                <a:pt x="0" y="2590075"/>
              </a:lnTo>
            </a:path>
          </a:pathLst>
        </a:custGeom>
      </dgm:spPr>
    </dgm:pt>
    <dgm:pt modelId="{62997F02-A597-468A-8153-55256E470C38}" type="pres">
      <dgm:prSet presAssocID="{4E35C707-E6E4-49A6-B39C-2B096709AB3B}" presName="hierRoot3" presStyleCnt="0">
        <dgm:presLayoutVars>
          <dgm:hierBranch val="init"/>
        </dgm:presLayoutVars>
      </dgm:prSet>
      <dgm:spPr/>
    </dgm:pt>
    <dgm:pt modelId="{636076A3-4652-43D8-B336-1B1DFFEEFF8E}" type="pres">
      <dgm:prSet presAssocID="{4E35C707-E6E4-49A6-B39C-2B096709AB3B}" presName="rootComposite3" presStyleCnt="0"/>
      <dgm:spPr/>
    </dgm:pt>
    <dgm:pt modelId="{89040524-1048-4031-9806-B3231894FC93}" type="pres">
      <dgm:prSet presAssocID="{4E35C707-E6E4-49A6-B39C-2B096709AB3B}" presName="rootText3" presStyleLbl="asst1" presStyleIdx="4" presStyleCnt="8" custScaleX="158782">
        <dgm:presLayoutVars>
          <dgm:chPref val="3"/>
        </dgm:presLayoutVars>
      </dgm:prSet>
      <dgm:spPr>
        <a:prstGeom prst="rect">
          <a:avLst/>
        </a:prstGeom>
      </dgm:spPr>
    </dgm:pt>
    <dgm:pt modelId="{FD3B01F5-761B-4A3F-A01F-8C30848BF6FF}" type="pres">
      <dgm:prSet presAssocID="{4E35C707-E6E4-49A6-B39C-2B096709AB3B}" presName="rootConnector3" presStyleLbl="asst1" presStyleIdx="4" presStyleCnt="8"/>
      <dgm:spPr/>
    </dgm:pt>
    <dgm:pt modelId="{0595F1EA-9D62-4484-8454-B5A5F0CF7299}" type="pres">
      <dgm:prSet presAssocID="{4E35C707-E6E4-49A6-B39C-2B096709AB3B}" presName="hierChild6" presStyleCnt="0"/>
      <dgm:spPr/>
    </dgm:pt>
    <dgm:pt modelId="{7D2F4E19-D869-4CC0-BF17-F09A4ADD5BED}" type="pres">
      <dgm:prSet presAssocID="{4E35C707-E6E4-49A6-B39C-2B096709AB3B}" presName="hierChild7" presStyleCnt="0"/>
      <dgm:spPr/>
    </dgm:pt>
    <dgm:pt modelId="{C07F91AF-72A5-4703-BFB0-DF47D1FBA856}" type="pres">
      <dgm:prSet presAssocID="{A14DA6D8-E7DD-46D9-B350-E57484BB752B}" presName="Name111" presStyleLbl="parChTrans1D2" presStyleIdx="5" presStyleCnt="8"/>
      <dgm:spPr>
        <a:custGeom>
          <a:avLst/>
          <a:gdLst/>
          <a:ahLst/>
          <a:cxnLst/>
          <a:rect l="0" t="0" r="0" b="0"/>
          <a:pathLst>
            <a:path>
              <a:moveTo>
                <a:pt x="0" y="0"/>
              </a:moveTo>
              <a:lnTo>
                <a:pt x="0" y="2590075"/>
              </a:lnTo>
              <a:lnTo>
                <a:pt x="144658" y="2590075"/>
              </a:lnTo>
            </a:path>
          </a:pathLst>
        </a:custGeom>
      </dgm:spPr>
    </dgm:pt>
    <dgm:pt modelId="{62329057-05B0-4ED3-90F9-3EDF00FBBC6B}" type="pres">
      <dgm:prSet presAssocID="{C5BDD847-2C7B-4E1F-8987-F7CEFF3F28F2}" presName="hierRoot3" presStyleCnt="0">
        <dgm:presLayoutVars>
          <dgm:hierBranch val="init"/>
        </dgm:presLayoutVars>
      </dgm:prSet>
      <dgm:spPr/>
    </dgm:pt>
    <dgm:pt modelId="{7A964B1F-4237-4D7D-99A6-D65B0A5AC966}" type="pres">
      <dgm:prSet presAssocID="{C5BDD847-2C7B-4E1F-8987-F7CEFF3F28F2}" presName="rootComposite3" presStyleCnt="0"/>
      <dgm:spPr/>
    </dgm:pt>
    <dgm:pt modelId="{DE94FAA8-958F-4F26-BECD-BCD1948BCF79}" type="pres">
      <dgm:prSet presAssocID="{C5BDD847-2C7B-4E1F-8987-F7CEFF3F28F2}" presName="rootText3" presStyleLbl="asst1" presStyleIdx="5" presStyleCnt="8" custScaleX="156171">
        <dgm:presLayoutVars>
          <dgm:chPref val="3"/>
        </dgm:presLayoutVars>
      </dgm:prSet>
      <dgm:spPr>
        <a:prstGeom prst="rect">
          <a:avLst/>
        </a:prstGeom>
      </dgm:spPr>
    </dgm:pt>
    <dgm:pt modelId="{E122A62D-4D75-4158-B8CE-8DD95E985161}" type="pres">
      <dgm:prSet presAssocID="{C5BDD847-2C7B-4E1F-8987-F7CEFF3F28F2}" presName="rootConnector3" presStyleLbl="asst1" presStyleIdx="5" presStyleCnt="8"/>
      <dgm:spPr/>
    </dgm:pt>
    <dgm:pt modelId="{DB01C91E-AF9B-47E2-A0E5-9CD3A02ADA80}" type="pres">
      <dgm:prSet presAssocID="{C5BDD847-2C7B-4E1F-8987-F7CEFF3F28F2}" presName="hierChild6" presStyleCnt="0"/>
      <dgm:spPr/>
    </dgm:pt>
    <dgm:pt modelId="{C99205DA-9212-4069-BBF6-DAC321C63F1F}" type="pres">
      <dgm:prSet presAssocID="{C5BDD847-2C7B-4E1F-8987-F7CEFF3F28F2}" presName="hierChild7" presStyleCnt="0"/>
      <dgm:spPr/>
    </dgm:pt>
    <dgm:pt modelId="{1DD0E815-83A4-4CBB-AFC5-19DDD8F7030D}" type="pres">
      <dgm:prSet presAssocID="{FCF876B3-0586-45F0-853F-359AED61B607}" presName="Name111" presStyleLbl="parChTrans1D2" presStyleIdx="6" presStyleCnt="8"/>
      <dgm:spPr>
        <a:custGeom>
          <a:avLst/>
          <a:gdLst/>
          <a:ahLst/>
          <a:cxnLst/>
          <a:rect l="0" t="0" r="0" b="0"/>
          <a:pathLst>
            <a:path>
              <a:moveTo>
                <a:pt x="167969" y="0"/>
              </a:moveTo>
              <a:lnTo>
                <a:pt x="167969" y="3568242"/>
              </a:lnTo>
              <a:lnTo>
                <a:pt x="0" y="3568242"/>
              </a:lnTo>
            </a:path>
          </a:pathLst>
        </a:custGeom>
      </dgm:spPr>
    </dgm:pt>
    <dgm:pt modelId="{B578C18B-94EE-43C1-A9A9-395DEDDD4A98}" type="pres">
      <dgm:prSet presAssocID="{4474AAB7-A026-4E82-B901-45481EAE113E}" presName="hierRoot3" presStyleCnt="0">
        <dgm:presLayoutVars>
          <dgm:hierBranch val="init"/>
        </dgm:presLayoutVars>
      </dgm:prSet>
      <dgm:spPr/>
    </dgm:pt>
    <dgm:pt modelId="{FA5045ED-8709-45B7-BCD1-26D3988872E9}" type="pres">
      <dgm:prSet presAssocID="{4474AAB7-A026-4E82-B901-45481EAE113E}" presName="rootComposite3" presStyleCnt="0"/>
      <dgm:spPr/>
    </dgm:pt>
    <dgm:pt modelId="{C80F8C38-F8E1-4810-9F95-462BAF50340B}" type="pres">
      <dgm:prSet presAssocID="{4474AAB7-A026-4E82-B901-45481EAE113E}" presName="rootText3" presStyleLbl="asst1" presStyleIdx="6" presStyleCnt="8" custScaleX="157090">
        <dgm:presLayoutVars>
          <dgm:chPref val="3"/>
        </dgm:presLayoutVars>
      </dgm:prSet>
      <dgm:spPr>
        <a:prstGeom prst="rect">
          <a:avLst/>
        </a:prstGeom>
      </dgm:spPr>
    </dgm:pt>
    <dgm:pt modelId="{517E553C-C599-4403-8084-2074D46A3BEE}" type="pres">
      <dgm:prSet presAssocID="{4474AAB7-A026-4E82-B901-45481EAE113E}" presName="rootConnector3" presStyleLbl="asst1" presStyleIdx="6" presStyleCnt="8"/>
      <dgm:spPr/>
    </dgm:pt>
    <dgm:pt modelId="{08EDCA11-8677-4FFF-BF2E-303A345FD6FF}" type="pres">
      <dgm:prSet presAssocID="{4474AAB7-A026-4E82-B901-45481EAE113E}" presName="hierChild6" presStyleCnt="0"/>
      <dgm:spPr/>
    </dgm:pt>
    <dgm:pt modelId="{992066D7-7956-4ABC-AFA2-A74C744D8DFB}" type="pres">
      <dgm:prSet presAssocID="{4474AAB7-A026-4E82-B901-45481EAE113E}" presName="hierChild7" presStyleCnt="0"/>
      <dgm:spPr/>
    </dgm:pt>
    <dgm:pt modelId="{25DE3EE8-3260-427D-BF0A-1CC6DFE44DC3}" type="pres">
      <dgm:prSet presAssocID="{23631E2E-3673-4F3B-B683-45773D064DAC}" presName="Name111" presStyleLbl="parChTrans1D2" presStyleIdx="7" presStyleCnt="8"/>
      <dgm:spPr>
        <a:custGeom>
          <a:avLst/>
          <a:gdLst/>
          <a:ahLst/>
          <a:cxnLst/>
          <a:rect l="0" t="0" r="0" b="0"/>
          <a:pathLst>
            <a:path>
              <a:moveTo>
                <a:pt x="0" y="0"/>
              </a:moveTo>
              <a:lnTo>
                <a:pt x="0" y="3568242"/>
              </a:lnTo>
              <a:lnTo>
                <a:pt x="144658" y="3568242"/>
              </a:lnTo>
            </a:path>
          </a:pathLst>
        </a:custGeom>
      </dgm:spPr>
    </dgm:pt>
    <dgm:pt modelId="{38F342CB-8F71-4DA4-900F-FA5634E140FD}" type="pres">
      <dgm:prSet presAssocID="{0F8B6864-1E5B-424F-8DDD-1375D1E93916}" presName="hierRoot3" presStyleCnt="0">
        <dgm:presLayoutVars>
          <dgm:hierBranch val="init"/>
        </dgm:presLayoutVars>
      </dgm:prSet>
      <dgm:spPr/>
    </dgm:pt>
    <dgm:pt modelId="{989700AB-E507-4EA1-A0BF-09EE167C359D}" type="pres">
      <dgm:prSet presAssocID="{0F8B6864-1E5B-424F-8DDD-1375D1E93916}" presName="rootComposite3" presStyleCnt="0"/>
      <dgm:spPr/>
    </dgm:pt>
    <dgm:pt modelId="{D384C519-6B10-4361-80DF-48F6A008DA59}" type="pres">
      <dgm:prSet presAssocID="{0F8B6864-1E5B-424F-8DDD-1375D1E93916}" presName="rootText3" presStyleLbl="asst1" presStyleIdx="7" presStyleCnt="8" custScaleX="160775">
        <dgm:presLayoutVars>
          <dgm:chPref val="3"/>
        </dgm:presLayoutVars>
      </dgm:prSet>
      <dgm:spPr>
        <a:prstGeom prst="rect">
          <a:avLst/>
        </a:prstGeom>
      </dgm:spPr>
    </dgm:pt>
    <dgm:pt modelId="{6CB0D306-3C55-40C7-B639-6E1A33F0B68B}" type="pres">
      <dgm:prSet presAssocID="{0F8B6864-1E5B-424F-8DDD-1375D1E93916}" presName="rootConnector3" presStyleLbl="asst1" presStyleIdx="7" presStyleCnt="8"/>
      <dgm:spPr/>
    </dgm:pt>
    <dgm:pt modelId="{961054D6-38A1-4570-883C-B2C298D40357}" type="pres">
      <dgm:prSet presAssocID="{0F8B6864-1E5B-424F-8DDD-1375D1E93916}" presName="hierChild6" presStyleCnt="0"/>
      <dgm:spPr/>
    </dgm:pt>
    <dgm:pt modelId="{1A01D150-6345-467A-B7A0-B1DF8C0922C5}" type="pres">
      <dgm:prSet presAssocID="{0F8B6864-1E5B-424F-8DDD-1375D1E93916}" presName="hierChild7" presStyleCnt="0"/>
      <dgm:spPr/>
    </dgm:pt>
  </dgm:ptLst>
  <dgm:cxnLst>
    <dgm:cxn modelId="{5D9AFF0B-BC1A-46C2-9488-66C5A7947755}" type="presOf" srcId="{136D81B2-FBE3-4EF1-8347-6DA157C16649}" destId="{0D5F3D3B-CB2F-496E-B32A-5EF47FCC5CA2}" srcOrd="0" destOrd="0" presId="urn:microsoft.com/office/officeart/2005/8/layout/orgChart1"/>
    <dgm:cxn modelId="{6F252D19-E526-4BD0-B15D-44CA2F0A6778}" type="presOf" srcId="{A14DA6D8-E7DD-46D9-B350-E57484BB752B}" destId="{C07F91AF-72A5-4703-BFB0-DF47D1FBA856}" srcOrd="0" destOrd="0" presId="urn:microsoft.com/office/officeart/2005/8/layout/orgChart1"/>
    <dgm:cxn modelId="{24DCF32C-E18A-4404-9AA6-6FC538E197F0}" type="presOf" srcId="{E975A9EC-632D-494B-BD61-F81265C8D4A0}" destId="{9FEA0279-9F33-4A7E-9443-98FF0CC04A1F}" srcOrd="0" destOrd="0" presId="urn:microsoft.com/office/officeart/2005/8/layout/orgChart1"/>
    <dgm:cxn modelId="{074A842D-C243-4391-BB40-3B8D6798BC1A}" type="presOf" srcId="{23631E2E-3673-4F3B-B683-45773D064DAC}" destId="{25DE3EE8-3260-427D-BF0A-1CC6DFE44DC3}" srcOrd="0" destOrd="0" presId="urn:microsoft.com/office/officeart/2005/8/layout/orgChart1"/>
    <dgm:cxn modelId="{ADD83836-1618-435D-BDC0-45E70E323417}" srcId="{209CCD6B-3D2A-4CF7-BFB1-A9C6D2DE0B2D}" destId="{ADB31DE2-19CF-4BEF-A19E-BD06BAA6BE62}" srcOrd="1" destOrd="0" parTransId="{5BFA822A-8752-4CB5-A001-C697246A96FA}" sibTransId="{D2A50B9C-52ED-44D1-95CA-54F5F04C8E71}"/>
    <dgm:cxn modelId="{2D01173B-9FF8-4E4B-8B94-815F5C88ADE9}" type="presOf" srcId="{4474AAB7-A026-4E82-B901-45481EAE113E}" destId="{517E553C-C599-4403-8084-2074D46A3BEE}" srcOrd="1" destOrd="0" presId="urn:microsoft.com/office/officeart/2005/8/layout/orgChart1"/>
    <dgm:cxn modelId="{44A08B3E-BFFF-4295-81A9-BBDD43188207}" type="presOf" srcId="{ABE746B5-F987-408D-9BEC-F24010681F0C}" destId="{9C919EE9-14EB-43BB-B16F-A5CF8AA9F592}" srcOrd="0" destOrd="0" presId="urn:microsoft.com/office/officeart/2005/8/layout/orgChart1"/>
    <dgm:cxn modelId="{93C26C5C-C01E-4287-97A5-D1753DA8BD1F}" type="presOf" srcId="{7B533AA9-D4AB-415F-84FC-AFB6017006E0}" destId="{994ED29E-34EF-4061-9519-9A97CFA5EEBA}" srcOrd="0" destOrd="0" presId="urn:microsoft.com/office/officeart/2005/8/layout/orgChart1"/>
    <dgm:cxn modelId="{81F6065F-11A5-4344-AE34-835F238FDF36}" type="presOf" srcId="{209CCD6B-3D2A-4CF7-BFB1-A9C6D2DE0B2D}" destId="{8AA2BB5C-ED5A-4371-A560-407A6ED4DA97}" srcOrd="0" destOrd="0" presId="urn:microsoft.com/office/officeart/2005/8/layout/orgChart1"/>
    <dgm:cxn modelId="{AC017245-7143-4EAA-BBA1-A1844AE9E9F0}" type="presOf" srcId="{14864518-4486-498D-841F-F498DA59F359}" destId="{8E6F1C51-C3AB-4A68-9D03-6E695ABC2F91}" srcOrd="0" destOrd="0" presId="urn:microsoft.com/office/officeart/2005/8/layout/orgChart1"/>
    <dgm:cxn modelId="{61015947-0573-4AE7-BB0B-52CAEFFFFD67}" type="presOf" srcId="{ADB31DE2-19CF-4BEF-A19E-BD06BAA6BE62}" destId="{DF8576AB-1658-436A-8692-7302EE66BD92}" srcOrd="0" destOrd="0" presId="urn:microsoft.com/office/officeart/2005/8/layout/orgChart1"/>
    <dgm:cxn modelId="{BCE70B6B-E5E7-4A69-8683-EEB1A4ECDB0E}" type="presOf" srcId="{FCF876B3-0586-45F0-853F-359AED61B607}" destId="{1DD0E815-83A4-4CBB-AFC5-19DDD8F7030D}" srcOrd="0" destOrd="0" presId="urn:microsoft.com/office/officeart/2005/8/layout/orgChart1"/>
    <dgm:cxn modelId="{60BB244B-41B9-4A11-8C12-64914E3936D7}" type="presOf" srcId="{136D81B2-FBE3-4EF1-8347-6DA157C16649}" destId="{C0E19EFE-708A-420B-9BCE-EE6B7D94B7F8}" srcOrd="1" destOrd="0" presId="urn:microsoft.com/office/officeart/2005/8/layout/orgChart1"/>
    <dgm:cxn modelId="{E88BE66E-5B12-4176-8EFE-3CC2605F24BE}" type="presOf" srcId="{C5BDD847-2C7B-4E1F-8987-F7CEFF3F28F2}" destId="{E122A62D-4D75-4158-B8CE-8DD95E985161}" srcOrd="1" destOrd="0" presId="urn:microsoft.com/office/officeart/2005/8/layout/orgChart1"/>
    <dgm:cxn modelId="{2DC29851-9085-4004-B4B0-66A71276CD58}" srcId="{D8DAF66A-FF4C-41DE-AE7C-F41A4A74A882}" destId="{209CCD6B-3D2A-4CF7-BFB1-A9C6D2DE0B2D}" srcOrd="0" destOrd="0" parTransId="{42B9BB08-4212-4C4E-8FAA-16315A75536E}" sibTransId="{87B9A58E-77AD-48C5-AFAF-C2F7614E6932}"/>
    <dgm:cxn modelId="{0A32B871-2D5D-4484-A72E-ACC813549049}" srcId="{209CCD6B-3D2A-4CF7-BFB1-A9C6D2DE0B2D}" destId="{4E35C707-E6E4-49A6-B39C-2B096709AB3B}" srcOrd="4" destOrd="0" parTransId="{ABE746B5-F987-408D-9BEC-F24010681F0C}" sibTransId="{03A321AD-F4E5-4F79-BF48-3D99043B8B4D}"/>
    <dgm:cxn modelId="{F9807676-0EAF-48B7-993B-5CDA33750827}" type="presOf" srcId="{ADB31DE2-19CF-4BEF-A19E-BD06BAA6BE62}" destId="{3E1E78F8-BAEA-46DE-ADC3-0164C498D05E}" srcOrd="1" destOrd="0" presId="urn:microsoft.com/office/officeart/2005/8/layout/orgChart1"/>
    <dgm:cxn modelId="{4C19A777-E825-49E4-AAF0-7F68E44D92C6}" type="presOf" srcId="{0F8B6864-1E5B-424F-8DDD-1375D1E93916}" destId="{D384C519-6B10-4361-80DF-48F6A008DA59}" srcOrd="0" destOrd="0" presId="urn:microsoft.com/office/officeart/2005/8/layout/orgChart1"/>
    <dgm:cxn modelId="{2A7C7A59-8C40-430D-9750-758B9427D030}" type="presOf" srcId="{F6FE88FD-6E28-4C8A-A7B0-DCC26BA798F9}" destId="{8A33F273-B1C4-45A9-994D-F4988FD4564B}" srcOrd="1" destOrd="0" presId="urn:microsoft.com/office/officeart/2005/8/layout/orgChart1"/>
    <dgm:cxn modelId="{CCBD0B84-012E-42F6-BF53-EF582A52AF99}" type="presOf" srcId="{5BFA822A-8752-4CB5-A001-C697246A96FA}" destId="{EA60B7D1-76A5-46E1-88E4-58D6FB4D6681}" srcOrd="0" destOrd="0" presId="urn:microsoft.com/office/officeart/2005/8/layout/orgChart1"/>
    <dgm:cxn modelId="{A98B908D-BBF7-4654-881C-9B02DA0E58BF}" srcId="{209CCD6B-3D2A-4CF7-BFB1-A9C6D2DE0B2D}" destId="{136D81B2-FBE3-4EF1-8347-6DA157C16649}" srcOrd="0" destOrd="0" parTransId="{14864518-4486-498D-841F-F498DA59F359}" sibTransId="{070608A9-32F5-428E-ACAB-AD60226BFFEB}"/>
    <dgm:cxn modelId="{5A81998D-0E5A-4CDF-95BF-DC3071148447}" srcId="{209CCD6B-3D2A-4CF7-BFB1-A9C6D2DE0B2D}" destId="{F6FE88FD-6E28-4C8A-A7B0-DCC26BA798F9}" srcOrd="3" destOrd="0" parTransId="{47291C4A-EBD2-4808-BF43-02167A6A3523}" sibTransId="{63A109AC-88F2-4D54-A9E5-A93D59742570}"/>
    <dgm:cxn modelId="{A6617B93-A7E4-4ADC-97DB-5DF74683D698}" srcId="{209CCD6B-3D2A-4CF7-BFB1-A9C6D2DE0B2D}" destId="{7B533AA9-D4AB-415F-84FC-AFB6017006E0}" srcOrd="2" destOrd="0" parTransId="{E975A9EC-632D-494B-BD61-F81265C8D4A0}" sibTransId="{7E7FC3CF-C3BE-48D1-B135-E1C3B9EFCAA4}"/>
    <dgm:cxn modelId="{39394A95-1047-4A5D-B9E7-EA41F84B1FBE}" type="presOf" srcId="{209CCD6B-3D2A-4CF7-BFB1-A9C6D2DE0B2D}" destId="{2442A888-E565-48BA-BB71-3DB498D37AC4}" srcOrd="1" destOrd="0" presId="urn:microsoft.com/office/officeart/2005/8/layout/orgChart1"/>
    <dgm:cxn modelId="{313BC297-CD61-42B9-BAF4-095DA674BDB9}" srcId="{209CCD6B-3D2A-4CF7-BFB1-A9C6D2DE0B2D}" destId="{0F8B6864-1E5B-424F-8DDD-1375D1E93916}" srcOrd="7" destOrd="0" parTransId="{23631E2E-3673-4F3B-B683-45773D064DAC}" sibTransId="{281F0BD1-8553-4331-87C7-B35B21D2F787}"/>
    <dgm:cxn modelId="{F295A29A-0973-4F1E-A925-72E2FA7B5289}" type="presOf" srcId="{7B533AA9-D4AB-415F-84FC-AFB6017006E0}" destId="{1ABEE61A-A6E0-4238-B05F-604C7FC72095}" srcOrd="1" destOrd="0" presId="urn:microsoft.com/office/officeart/2005/8/layout/orgChart1"/>
    <dgm:cxn modelId="{60D70DA5-6AC9-41EC-92E4-F46209C4BCEC}" type="presOf" srcId="{D8DAF66A-FF4C-41DE-AE7C-F41A4A74A882}" destId="{0ED97091-9A7F-43AE-8CD3-BEAD7697E59C}" srcOrd="0" destOrd="0" presId="urn:microsoft.com/office/officeart/2005/8/layout/orgChart1"/>
    <dgm:cxn modelId="{8929C2A9-D79F-495D-9DA9-78B6FFA62AD1}" type="presOf" srcId="{4E35C707-E6E4-49A6-B39C-2B096709AB3B}" destId="{FD3B01F5-761B-4A3F-A01F-8C30848BF6FF}" srcOrd="1" destOrd="0" presId="urn:microsoft.com/office/officeart/2005/8/layout/orgChart1"/>
    <dgm:cxn modelId="{6AFFF4AB-EA6B-4ED0-8FD0-1D8E2AB94C09}" type="presOf" srcId="{0F8B6864-1E5B-424F-8DDD-1375D1E93916}" destId="{6CB0D306-3C55-40C7-B639-6E1A33F0B68B}" srcOrd="1" destOrd="0" presId="urn:microsoft.com/office/officeart/2005/8/layout/orgChart1"/>
    <dgm:cxn modelId="{80D853B8-EBB3-46FB-B1F9-53BE5363D2C5}" type="presOf" srcId="{4474AAB7-A026-4E82-B901-45481EAE113E}" destId="{C80F8C38-F8E1-4810-9F95-462BAF50340B}" srcOrd="0" destOrd="0" presId="urn:microsoft.com/office/officeart/2005/8/layout/orgChart1"/>
    <dgm:cxn modelId="{0E6395BD-1C23-4B8D-BFC3-D9654936A6FB}" type="presOf" srcId="{F6FE88FD-6E28-4C8A-A7B0-DCC26BA798F9}" destId="{C53E5725-9979-4671-9006-145EA57EF428}" srcOrd="0" destOrd="0" presId="urn:microsoft.com/office/officeart/2005/8/layout/orgChart1"/>
    <dgm:cxn modelId="{B97D96C7-1EAE-439E-A39D-E3DFD50E5A41}" srcId="{209CCD6B-3D2A-4CF7-BFB1-A9C6D2DE0B2D}" destId="{C5BDD847-2C7B-4E1F-8987-F7CEFF3F28F2}" srcOrd="5" destOrd="0" parTransId="{A14DA6D8-E7DD-46D9-B350-E57484BB752B}" sibTransId="{0E6169FD-F3E2-42AC-9D1A-0D83041BC53B}"/>
    <dgm:cxn modelId="{4116F7CB-C3C4-4678-A8CA-E16EA2D38689}" type="presOf" srcId="{4E35C707-E6E4-49A6-B39C-2B096709AB3B}" destId="{89040524-1048-4031-9806-B3231894FC93}" srcOrd="0" destOrd="0" presId="urn:microsoft.com/office/officeart/2005/8/layout/orgChart1"/>
    <dgm:cxn modelId="{5162A9CE-DE46-4A1E-BDA4-A4510D1A5EDE}" srcId="{209CCD6B-3D2A-4CF7-BFB1-A9C6D2DE0B2D}" destId="{4474AAB7-A026-4E82-B901-45481EAE113E}" srcOrd="6" destOrd="0" parTransId="{FCF876B3-0586-45F0-853F-359AED61B607}" sibTransId="{35E69FA0-BBA1-4CC9-8F6B-C785D617E634}"/>
    <dgm:cxn modelId="{C17870D0-140B-4429-914F-23656D3203EF}" type="presOf" srcId="{C5BDD847-2C7B-4E1F-8987-F7CEFF3F28F2}" destId="{DE94FAA8-958F-4F26-BECD-BCD1948BCF79}" srcOrd="0" destOrd="0" presId="urn:microsoft.com/office/officeart/2005/8/layout/orgChart1"/>
    <dgm:cxn modelId="{9D9B98F5-3913-4DF4-A564-5DC9132EB577}" type="presOf" srcId="{47291C4A-EBD2-4808-BF43-02167A6A3523}" destId="{6ABD1A70-2E62-43AB-A019-5A1BA8690135}" srcOrd="0" destOrd="0" presId="urn:microsoft.com/office/officeart/2005/8/layout/orgChart1"/>
    <dgm:cxn modelId="{4C941240-BC69-4937-82EE-41DA04BF788A}" type="presParOf" srcId="{0ED97091-9A7F-43AE-8CD3-BEAD7697E59C}" destId="{0BDE720A-5039-4633-9656-39412E98B129}" srcOrd="0" destOrd="0" presId="urn:microsoft.com/office/officeart/2005/8/layout/orgChart1"/>
    <dgm:cxn modelId="{70327040-E956-4C33-886C-D63AE59BD131}" type="presParOf" srcId="{0BDE720A-5039-4633-9656-39412E98B129}" destId="{BE605346-7561-4647-8F82-AC8DE28E2114}" srcOrd="0" destOrd="0" presId="urn:microsoft.com/office/officeart/2005/8/layout/orgChart1"/>
    <dgm:cxn modelId="{98BDE611-D784-46AA-BE7F-77F9F2A352F9}" type="presParOf" srcId="{BE605346-7561-4647-8F82-AC8DE28E2114}" destId="{8AA2BB5C-ED5A-4371-A560-407A6ED4DA97}" srcOrd="0" destOrd="0" presId="urn:microsoft.com/office/officeart/2005/8/layout/orgChart1"/>
    <dgm:cxn modelId="{1C6F8F0E-AB61-4F87-8BE0-3474B9F45005}" type="presParOf" srcId="{BE605346-7561-4647-8F82-AC8DE28E2114}" destId="{2442A888-E565-48BA-BB71-3DB498D37AC4}" srcOrd="1" destOrd="0" presId="urn:microsoft.com/office/officeart/2005/8/layout/orgChart1"/>
    <dgm:cxn modelId="{7B19B036-4D13-48FA-88F1-F4DE47265380}" type="presParOf" srcId="{0BDE720A-5039-4633-9656-39412E98B129}" destId="{73086741-F047-4F84-9A5F-6236E89FD3D3}" srcOrd="1" destOrd="0" presId="urn:microsoft.com/office/officeart/2005/8/layout/orgChart1"/>
    <dgm:cxn modelId="{7CE1901C-9BE5-4D1E-AD59-EE6B2D8600A5}" type="presParOf" srcId="{0BDE720A-5039-4633-9656-39412E98B129}" destId="{5D1DD900-1ADD-4F50-A3F1-F74C09699435}" srcOrd="2" destOrd="0" presId="urn:microsoft.com/office/officeart/2005/8/layout/orgChart1"/>
    <dgm:cxn modelId="{873818E8-E945-4681-A843-5F058CA3A1E0}" type="presParOf" srcId="{5D1DD900-1ADD-4F50-A3F1-F74C09699435}" destId="{8E6F1C51-C3AB-4A68-9D03-6E695ABC2F91}" srcOrd="0" destOrd="0" presId="urn:microsoft.com/office/officeart/2005/8/layout/orgChart1"/>
    <dgm:cxn modelId="{F1F65AF8-AE1C-42E0-B147-697FA109262B}" type="presParOf" srcId="{5D1DD900-1ADD-4F50-A3F1-F74C09699435}" destId="{C4B8975B-6EDA-4301-8B91-CEBDFE51AE4D}" srcOrd="1" destOrd="0" presId="urn:microsoft.com/office/officeart/2005/8/layout/orgChart1"/>
    <dgm:cxn modelId="{7CAC8FD1-6DE0-4F93-89AD-DB74362E58F3}" type="presParOf" srcId="{C4B8975B-6EDA-4301-8B91-CEBDFE51AE4D}" destId="{CDCF6809-E841-4F33-B454-2360E4D820F5}" srcOrd="0" destOrd="0" presId="urn:microsoft.com/office/officeart/2005/8/layout/orgChart1"/>
    <dgm:cxn modelId="{114581D1-3127-4BC1-A290-CCFFD2927C57}" type="presParOf" srcId="{CDCF6809-E841-4F33-B454-2360E4D820F5}" destId="{0D5F3D3B-CB2F-496E-B32A-5EF47FCC5CA2}" srcOrd="0" destOrd="0" presId="urn:microsoft.com/office/officeart/2005/8/layout/orgChart1"/>
    <dgm:cxn modelId="{6E3152AA-11B1-4E4B-9A94-A0F17365AD08}" type="presParOf" srcId="{CDCF6809-E841-4F33-B454-2360E4D820F5}" destId="{C0E19EFE-708A-420B-9BCE-EE6B7D94B7F8}" srcOrd="1" destOrd="0" presId="urn:microsoft.com/office/officeart/2005/8/layout/orgChart1"/>
    <dgm:cxn modelId="{BA627242-9A25-4139-8D2F-ABF3670E8D63}" type="presParOf" srcId="{C4B8975B-6EDA-4301-8B91-CEBDFE51AE4D}" destId="{A4B194BF-3280-4457-8BDB-A250180D040D}" srcOrd="1" destOrd="0" presId="urn:microsoft.com/office/officeart/2005/8/layout/orgChart1"/>
    <dgm:cxn modelId="{D3B196E4-0A26-462D-A24A-85FBE46867CF}" type="presParOf" srcId="{C4B8975B-6EDA-4301-8B91-CEBDFE51AE4D}" destId="{B0CE7A89-C040-4CA1-AAB7-7A8A570E2158}" srcOrd="2" destOrd="0" presId="urn:microsoft.com/office/officeart/2005/8/layout/orgChart1"/>
    <dgm:cxn modelId="{32BF62A4-AF03-4C2B-A0A4-9FF466163ED2}" type="presParOf" srcId="{5D1DD900-1ADD-4F50-A3F1-F74C09699435}" destId="{EA60B7D1-76A5-46E1-88E4-58D6FB4D6681}" srcOrd="2" destOrd="0" presId="urn:microsoft.com/office/officeart/2005/8/layout/orgChart1"/>
    <dgm:cxn modelId="{779A724D-6C86-4AA3-B637-5DEC226463C6}" type="presParOf" srcId="{5D1DD900-1ADD-4F50-A3F1-F74C09699435}" destId="{8B563138-E5D9-4CD3-9D54-44617F60507E}" srcOrd="3" destOrd="0" presId="urn:microsoft.com/office/officeart/2005/8/layout/orgChart1"/>
    <dgm:cxn modelId="{23D56041-355B-4108-A15C-A51964888816}" type="presParOf" srcId="{8B563138-E5D9-4CD3-9D54-44617F60507E}" destId="{6CA3AB41-F72D-4C45-8028-29683CD9D902}" srcOrd="0" destOrd="0" presId="urn:microsoft.com/office/officeart/2005/8/layout/orgChart1"/>
    <dgm:cxn modelId="{DBC07150-6FAF-46A5-B096-E62BE699BCE3}" type="presParOf" srcId="{6CA3AB41-F72D-4C45-8028-29683CD9D902}" destId="{DF8576AB-1658-436A-8692-7302EE66BD92}" srcOrd="0" destOrd="0" presId="urn:microsoft.com/office/officeart/2005/8/layout/orgChart1"/>
    <dgm:cxn modelId="{872D56E6-7799-4816-9629-ED5465E137E3}" type="presParOf" srcId="{6CA3AB41-F72D-4C45-8028-29683CD9D902}" destId="{3E1E78F8-BAEA-46DE-ADC3-0164C498D05E}" srcOrd="1" destOrd="0" presId="urn:microsoft.com/office/officeart/2005/8/layout/orgChart1"/>
    <dgm:cxn modelId="{1D9A981F-8C62-400D-B913-769D62EF0F1A}" type="presParOf" srcId="{8B563138-E5D9-4CD3-9D54-44617F60507E}" destId="{A658B1C1-7DF0-43DE-8E2D-5E603041DA10}" srcOrd="1" destOrd="0" presId="urn:microsoft.com/office/officeart/2005/8/layout/orgChart1"/>
    <dgm:cxn modelId="{E19C1915-32B7-40BF-A9A7-B0603E4E3457}" type="presParOf" srcId="{8B563138-E5D9-4CD3-9D54-44617F60507E}" destId="{1793B983-001F-42A8-A0FD-5DF08DBE6220}" srcOrd="2" destOrd="0" presId="urn:microsoft.com/office/officeart/2005/8/layout/orgChart1"/>
    <dgm:cxn modelId="{F9C9D975-9197-4086-883D-6320DE2473E2}" type="presParOf" srcId="{5D1DD900-1ADD-4F50-A3F1-F74C09699435}" destId="{9FEA0279-9F33-4A7E-9443-98FF0CC04A1F}" srcOrd="4" destOrd="0" presId="urn:microsoft.com/office/officeart/2005/8/layout/orgChart1"/>
    <dgm:cxn modelId="{FFDEA676-3A0B-4289-B1CF-7485B6209E70}" type="presParOf" srcId="{5D1DD900-1ADD-4F50-A3F1-F74C09699435}" destId="{551D9C5B-298C-47DC-967B-96766F1AD697}" srcOrd="5" destOrd="0" presId="urn:microsoft.com/office/officeart/2005/8/layout/orgChart1"/>
    <dgm:cxn modelId="{BF6CF999-D90F-491A-8EF7-DE1089BC31C1}" type="presParOf" srcId="{551D9C5B-298C-47DC-967B-96766F1AD697}" destId="{B7F4A347-CBF3-4240-B754-844F87495554}" srcOrd="0" destOrd="0" presId="urn:microsoft.com/office/officeart/2005/8/layout/orgChart1"/>
    <dgm:cxn modelId="{0E20EEA3-6D14-428B-837C-F15910B129B7}" type="presParOf" srcId="{B7F4A347-CBF3-4240-B754-844F87495554}" destId="{994ED29E-34EF-4061-9519-9A97CFA5EEBA}" srcOrd="0" destOrd="0" presId="urn:microsoft.com/office/officeart/2005/8/layout/orgChart1"/>
    <dgm:cxn modelId="{E3F272D2-017F-4943-8B1C-8B5F77D15E89}" type="presParOf" srcId="{B7F4A347-CBF3-4240-B754-844F87495554}" destId="{1ABEE61A-A6E0-4238-B05F-604C7FC72095}" srcOrd="1" destOrd="0" presId="urn:microsoft.com/office/officeart/2005/8/layout/orgChart1"/>
    <dgm:cxn modelId="{D956EAE4-4D50-45AD-9E0D-0230BB03BE60}" type="presParOf" srcId="{551D9C5B-298C-47DC-967B-96766F1AD697}" destId="{B422ADFA-A8CB-4E58-8AEF-DB2F1FBBC1BA}" srcOrd="1" destOrd="0" presId="urn:microsoft.com/office/officeart/2005/8/layout/orgChart1"/>
    <dgm:cxn modelId="{DD16BF25-DB01-400D-B977-DDB7DDBDCCDE}" type="presParOf" srcId="{551D9C5B-298C-47DC-967B-96766F1AD697}" destId="{5228D070-420E-4F51-A7E0-F91392E884E1}" srcOrd="2" destOrd="0" presId="urn:microsoft.com/office/officeart/2005/8/layout/orgChart1"/>
    <dgm:cxn modelId="{6B2921C6-72E0-4F4E-ABFC-DA294A28B2BC}" type="presParOf" srcId="{5D1DD900-1ADD-4F50-A3F1-F74C09699435}" destId="{6ABD1A70-2E62-43AB-A019-5A1BA8690135}" srcOrd="6" destOrd="0" presId="urn:microsoft.com/office/officeart/2005/8/layout/orgChart1"/>
    <dgm:cxn modelId="{418D8502-2F80-4EE6-91F7-9BFDB1A08809}" type="presParOf" srcId="{5D1DD900-1ADD-4F50-A3F1-F74C09699435}" destId="{EE459F96-8012-4037-A7BA-22025329680B}" srcOrd="7" destOrd="0" presId="urn:microsoft.com/office/officeart/2005/8/layout/orgChart1"/>
    <dgm:cxn modelId="{26771BFB-21FD-423A-9269-F4D6CEDBF65B}" type="presParOf" srcId="{EE459F96-8012-4037-A7BA-22025329680B}" destId="{0690C258-ADDF-45A2-A274-D4CD017CF728}" srcOrd="0" destOrd="0" presId="urn:microsoft.com/office/officeart/2005/8/layout/orgChart1"/>
    <dgm:cxn modelId="{26466152-F425-48A3-AC6E-6B47F4FBA834}" type="presParOf" srcId="{0690C258-ADDF-45A2-A274-D4CD017CF728}" destId="{C53E5725-9979-4671-9006-145EA57EF428}" srcOrd="0" destOrd="0" presId="urn:microsoft.com/office/officeart/2005/8/layout/orgChart1"/>
    <dgm:cxn modelId="{EF17A9A8-085A-4AFB-AD35-46DC682E6DFD}" type="presParOf" srcId="{0690C258-ADDF-45A2-A274-D4CD017CF728}" destId="{8A33F273-B1C4-45A9-994D-F4988FD4564B}" srcOrd="1" destOrd="0" presId="urn:microsoft.com/office/officeart/2005/8/layout/orgChart1"/>
    <dgm:cxn modelId="{0702E70C-59FE-4609-99A3-CF6DDB7BB43B}" type="presParOf" srcId="{EE459F96-8012-4037-A7BA-22025329680B}" destId="{9C0CE3D3-85C1-4939-B824-AB6F5D03B622}" srcOrd="1" destOrd="0" presId="urn:microsoft.com/office/officeart/2005/8/layout/orgChart1"/>
    <dgm:cxn modelId="{F04E23AC-4BA6-4553-B465-7FD60C80DE4A}" type="presParOf" srcId="{EE459F96-8012-4037-A7BA-22025329680B}" destId="{9F658B6F-3013-4921-9494-8B09F45294C7}" srcOrd="2" destOrd="0" presId="urn:microsoft.com/office/officeart/2005/8/layout/orgChart1"/>
    <dgm:cxn modelId="{2BFECB4A-C91C-4076-90C0-B47689C37B37}" type="presParOf" srcId="{5D1DD900-1ADD-4F50-A3F1-F74C09699435}" destId="{9C919EE9-14EB-43BB-B16F-A5CF8AA9F592}" srcOrd="8" destOrd="0" presId="urn:microsoft.com/office/officeart/2005/8/layout/orgChart1"/>
    <dgm:cxn modelId="{8D290D7E-4A25-41F9-A418-8010746435D3}" type="presParOf" srcId="{5D1DD900-1ADD-4F50-A3F1-F74C09699435}" destId="{62997F02-A597-468A-8153-55256E470C38}" srcOrd="9" destOrd="0" presId="urn:microsoft.com/office/officeart/2005/8/layout/orgChart1"/>
    <dgm:cxn modelId="{8B88CB0B-BC05-41C0-AFB4-1BC87B43456E}" type="presParOf" srcId="{62997F02-A597-468A-8153-55256E470C38}" destId="{636076A3-4652-43D8-B336-1B1DFFEEFF8E}" srcOrd="0" destOrd="0" presId="urn:microsoft.com/office/officeart/2005/8/layout/orgChart1"/>
    <dgm:cxn modelId="{A0FFEC3B-A618-42CB-A37F-1E77749B8FC3}" type="presParOf" srcId="{636076A3-4652-43D8-B336-1B1DFFEEFF8E}" destId="{89040524-1048-4031-9806-B3231894FC93}" srcOrd="0" destOrd="0" presId="urn:microsoft.com/office/officeart/2005/8/layout/orgChart1"/>
    <dgm:cxn modelId="{994105A5-2169-4401-A5C1-3EE585B1EF32}" type="presParOf" srcId="{636076A3-4652-43D8-B336-1B1DFFEEFF8E}" destId="{FD3B01F5-761B-4A3F-A01F-8C30848BF6FF}" srcOrd="1" destOrd="0" presId="urn:microsoft.com/office/officeart/2005/8/layout/orgChart1"/>
    <dgm:cxn modelId="{1B3F1C60-AA81-4F23-9807-DFF809F25631}" type="presParOf" srcId="{62997F02-A597-468A-8153-55256E470C38}" destId="{0595F1EA-9D62-4484-8454-B5A5F0CF7299}" srcOrd="1" destOrd="0" presId="urn:microsoft.com/office/officeart/2005/8/layout/orgChart1"/>
    <dgm:cxn modelId="{68F0307D-DE35-445A-AAA8-B597FFF08376}" type="presParOf" srcId="{62997F02-A597-468A-8153-55256E470C38}" destId="{7D2F4E19-D869-4CC0-BF17-F09A4ADD5BED}" srcOrd="2" destOrd="0" presId="urn:microsoft.com/office/officeart/2005/8/layout/orgChart1"/>
    <dgm:cxn modelId="{9053F8F5-0564-4D8B-95D7-9958F6399963}" type="presParOf" srcId="{5D1DD900-1ADD-4F50-A3F1-F74C09699435}" destId="{C07F91AF-72A5-4703-BFB0-DF47D1FBA856}" srcOrd="10" destOrd="0" presId="urn:microsoft.com/office/officeart/2005/8/layout/orgChart1"/>
    <dgm:cxn modelId="{8A9D887D-E93A-4B4C-BC85-6192EDE9BA10}" type="presParOf" srcId="{5D1DD900-1ADD-4F50-A3F1-F74C09699435}" destId="{62329057-05B0-4ED3-90F9-3EDF00FBBC6B}" srcOrd="11" destOrd="0" presId="urn:microsoft.com/office/officeart/2005/8/layout/orgChart1"/>
    <dgm:cxn modelId="{F84A5425-D85B-4038-8A22-C7A269B84132}" type="presParOf" srcId="{62329057-05B0-4ED3-90F9-3EDF00FBBC6B}" destId="{7A964B1F-4237-4D7D-99A6-D65B0A5AC966}" srcOrd="0" destOrd="0" presId="urn:microsoft.com/office/officeart/2005/8/layout/orgChart1"/>
    <dgm:cxn modelId="{19A34DAD-C34E-43B7-A881-C5525057B36D}" type="presParOf" srcId="{7A964B1F-4237-4D7D-99A6-D65B0A5AC966}" destId="{DE94FAA8-958F-4F26-BECD-BCD1948BCF79}" srcOrd="0" destOrd="0" presId="urn:microsoft.com/office/officeart/2005/8/layout/orgChart1"/>
    <dgm:cxn modelId="{6982CADB-308B-4718-8258-02072F1FE4EE}" type="presParOf" srcId="{7A964B1F-4237-4D7D-99A6-D65B0A5AC966}" destId="{E122A62D-4D75-4158-B8CE-8DD95E985161}" srcOrd="1" destOrd="0" presId="urn:microsoft.com/office/officeart/2005/8/layout/orgChart1"/>
    <dgm:cxn modelId="{30DA6D7B-C71F-45C4-A884-035D2FC2E7D8}" type="presParOf" srcId="{62329057-05B0-4ED3-90F9-3EDF00FBBC6B}" destId="{DB01C91E-AF9B-47E2-A0E5-9CD3A02ADA80}" srcOrd="1" destOrd="0" presId="urn:microsoft.com/office/officeart/2005/8/layout/orgChart1"/>
    <dgm:cxn modelId="{D35D71A7-A522-463A-BF8D-94653DE0036C}" type="presParOf" srcId="{62329057-05B0-4ED3-90F9-3EDF00FBBC6B}" destId="{C99205DA-9212-4069-BBF6-DAC321C63F1F}" srcOrd="2" destOrd="0" presId="urn:microsoft.com/office/officeart/2005/8/layout/orgChart1"/>
    <dgm:cxn modelId="{C1B72926-96F9-4D9C-9835-223CFD915857}" type="presParOf" srcId="{5D1DD900-1ADD-4F50-A3F1-F74C09699435}" destId="{1DD0E815-83A4-4CBB-AFC5-19DDD8F7030D}" srcOrd="12" destOrd="0" presId="urn:microsoft.com/office/officeart/2005/8/layout/orgChart1"/>
    <dgm:cxn modelId="{7C08A6AD-A593-464A-8966-05C75F1C58FD}" type="presParOf" srcId="{5D1DD900-1ADD-4F50-A3F1-F74C09699435}" destId="{B578C18B-94EE-43C1-A9A9-395DEDDD4A98}" srcOrd="13" destOrd="0" presId="urn:microsoft.com/office/officeart/2005/8/layout/orgChart1"/>
    <dgm:cxn modelId="{91204E82-7FC9-4C25-B912-3162672365D3}" type="presParOf" srcId="{B578C18B-94EE-43C1-A9A9-395DEDDD4A98}" destId="{FA5045ED-8709-45B7-BCD1-26D3988872E9}" srcOrd="0" destOrd="0" presId="urn:microsoft.com/office/officeart/2005/8/layout/orgChart1"/>
    <dgm:cxn modelId="{27AC4F7B-75E3-459C-9FB2-74730C9BC327}" type="presParOf" srcId="{FA5045ED-8709-45B7-BCD1-26D3988872E9}" destId="{C80F8C38-F8E1-4810-9F95-462BAF50340B}" srcOrd="0" destOrd="0" presId="urn:microsoft.com/office/officeart/2005/8/layout/orgChart1"/>
    <dgm:cxn modelId="{720C0287-A670-4579-B126-25B85440C257}" type="presParOf" srcId="{FA5045ED-8709-45B7-BCD1-26D3988872E9}" destId="{517E553C-C599-4403-8084-2074D46A3BEE}" srcOrd="1" destOrd="0" presId="urn:microsoft.com/office/officeart/2005/8/layout/orgChart1"/>
    <dgm:cxn modelId="{224E8FEE-B963-4839-AC95-056D82F8731E}" type="presParOf" srcId="{B578C18B-94EE-43C1-A9A9-395DEDDD4A98}" destId="{08EDCA11-8677-4FFF-BF2E-303A345FD6FF}" srcOrd="1" destOrd="0" presId="urn:microsoft.com/office/officeart/2005/8/layout/orgChart1"/>
    <dgm:cxn modelId="{30AD7409-CE45-4A43-83A4-961508555353}" type="presParOf" srcId="{B578C18B-94EE-43C1-A9A9-395DEDDD4A98}" destId="{992066D7-7956-4ABC-AFA2-A74C744D8DFB}" srcOrd="2" destOrd="0" presId="urn:microsoft.com/office/officeart/2005/8/layout/orgChart1"/>
    <dgm:cxn modelId="{38375738-9554-4C63-8B37-4A3770842138}" type="presParOf" srcId="{5D1DD900-1ADD-4F50-A3F1-F74C09699435}" destId="{25DE3EE8-3260-427D-BF0A-1CC6DFE44DC3}" srcOrd="14" destOrd="0" presId="urn:microsoft.com/office/officeart/2005/8/layout/orgChart1"/>
    <dgm:cxn modelId="{C39007D7-6D6C-4C50-A67B-CBEA4E390CBA}" type="presParOf" srcId="{5D1DD900-1ADD-4F50-A3F1-F74C09699435}" destId="{38F342CB-8F71-4DA4-900F-FA5634E140FD}" srcOrd="15" destOrd="0" presId="urn:microsoft.com/office/officeart/2005/8/layout/orgChart1"/>
    <dgm:cxn modelId="{110963B3-1AD2-4D50-8559-35986FBAF6D0}" type="presParOf" srcId="{38F342CB-8F71-4DA4-900F-FA5634E140FD}" destId="{989700AB-E507-4EA1-A0BF-09EE167C359D}" srcOrd="0" destOrd="0" presId="urn:microsoft.com/office/officeart/2005/8/layout/orgChart1"/>
    <dgm:cxn modelId="{724B7F2D-20F3-4CA5-BF10-98591F71A4DD}" type="presParOf" srcId="{989700AB-E507-4EA1-A0BF-09EE167C359D}" destId="{D384C519-6B10-4361-80DF-48F6A008DA59}" srcOrd="0" destOrd="0" presId="urn:microsoft.com/office/officeart/2005/8/layout/orgChart1"/>
    <dgm:cxn modelId="{C2C66C72-B5F3-43AD-A26C-F29A970CAE67}" type="presParOf" srcId="{989700AB-E507-4EA1-A0BF-09EE167C359D}" destId="{6CB0D306-3C55-40C7-B639-6E1A33F0B68B}" srcOrd="1" destOrd="0" presId="urn:microsoft.com/office/officeart/2005/8/layout/orgChart1"/>
    <dgm:cxn modelId="{9044AE24-C26A-49FB-9B0E-2A6E09F617C8}" type="presParOf" srcId="{38F342CB-8F71-4DA4-900F-FA5634E140FD}" destId="{961054D6-38A1-4570-883C-B2C298D40357}" srcOrd="1" destOrd="0" presId="urn:microsoft.com/office/officeart/2005/8/layout/orgChart1"/>
    <dgm:cxn modelId="{F847CBC5-D6B4-4381-8065-1092F5D11B51}" type="presParOf" srcId="{38F342CB-8F71-4DA4-900F-FA5634E140FD}" destId="{1A01D150-6345-467A-B7A0-B1DF8C0922C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E3EE8-3260-427D-BF0A-1CC6DFE44DC3}">
      <dsp:nvSpPr>
        <dsp:cNvPr id="0" name=""/>
        <dsp:cNvSpPr/>
      </dsp:nvSpPr>
      <dsp:spPr>
        <a:xfrm>
          <a:off x="4063310" y="675842"/>
          <a:ext cx="141082" cy="3480024"/>
        </a:xfrm>
        <a:custGeom>
          <a:avLst/>
          <a:gdLst/>
          <a:ahLst/>
          <a:cxnLst/>
          <a:rect l="0" t="0" r="0" b="0"/>
          <a:pathLst>
            <a:path>
              <a:moveTo>
                <a:pt x="0" y="0"/>
              </a:moveTo>
              <a:lnTo>
                <a:pt x="0" y="3568242"/>
              </a:lnTo>
              <a:lnTo>
                <a:pt x="144658" y="3568242"/>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DD0E815-83A4-4CBB-AFC5-19DDD8F7030D}">
      <dsp:nvSpPr>
        <dsp:cNvPr id="0" name=""/>
        <dsp:cNvSpPr/>
      </dsp:nvSpPr>
      <dsp:spPr>
        <a:xfrm>
          <a:off x="3899494" y="675842"/>
          <a:ext cx="163816" cy="3480024"/>
        </a:xfrm>
        <a:custGeom>
          <a:avLst/>
          <a:gdLst/>
          <a:ahLst/>
          <a:cxnLst/>
          <a:rect l="0" t="0" r="0" b="0"/>
          <a:pathLst>
            <a:path>
              <a:moveTo>
                <a:pt x="167969" y="0"/>
              </a:moveTo>
              <a:lnTo>
                <a:pt x="167969" y="3568242"/>
              </a:lnTo>
              <a:lnTo>
                <a:pt x="0" y="3568242"/>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07F91AF-72A5-4703-BFB0-DF47D1FBA856}">
      <dsp:nvSpPr>
        <dsp:cNvPr id="0" name=""/>
        <dsp:cNvSpPr/>
      </dsp:nvSpPr>
      <dsp:spPr>
        <a:xfrm>
          <a:off x="4063310" y="675842"/>
          <a:ext cx="141082" cy="2526041"/>
        </a:xfrm>
        <a:custGeom>
          <a:avLst/>
          <a:gdLst/>
          <a:ahLst/>
          <a:cxnLst/>
          <a:rect l="0" t="0" r="0" b="0"/>
          <a:pathLst>
            <a:path>
              <a:moveTo>
                <a:pt x="0" y="0"/>
              </a:moveTo>
              <a:lnTo>
                <a:pt x="0" y="2590075"/>
              </a:lnTo>
              <a:lnTo>
                <a:pt x="144658" y="2590075"/>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C919EE9-14EB-43BB-B16F-A5CF8AA9F592}">
      <dsp:nvSpPr>
        <dsp:cNvPr id="0" name=""/>
        <dsp:cNvSpPr/>
      </dsp:nvSpPr>
      <dsp:spPr>
        <a:xfrm>
          <a:off x="3922228" y="675842"/>
          <a:ext cx="141082" cy="2526041"/>
        </a:xfrm>
        <a:custGeom>
          <a:avLst/>
          <a:gdLst/>
          <a:ahLst/>
          <a:cxnLst/>
          <a:rect l="0" t="0" r="0" b="0"/>
          <a:pathLst>
            <a:path>
              <a:moveTo>
                <a:pt x="144658" y="0"/>
              </a:moveTo>
              <a:lnTo>
                <a:pt x="144658" y="2590075"/>
              </a:lnTo>
              <a:lnTo>
                <a:pt x="0" y="2590075"/>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ABD1A70-2E62-43AB-A019-5A1BA8690135}">
      <dsp:nvSpPr>
        <dsp:cNvPr id="0" name=""/>
        <dsp:cNvSpPr/>
      </dsp:nvSpPr>
      <dsp:spPr>
        <a:xfrm>
          <a:off x="4063310" y="675842"/>
          <a:ext cx="141082" cy="1572057"/>
        </a:xfrm>
        <a:custGeom>
          <a:avLst/>
          <a:gdLst/>
          <a:ahLst/>
          <a:cxnLst/>
          <a:rect l="0" t="0" r="0" b="0"/>
          <a:pathLst>
            <a:path>
              <a:moveTo>
                <a:pt x="0" y="0"/>
              </a:moveTo>
              <a:lnTo>
                <a:pt x="0" y="1611908"/>
              </a:lnTo>
              <a:lnTo>
                <a:pt x="144658" y="1611908"/>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FEA0279-9F33-4A7E-9443-98FF0CC04A1F}">
      <dsp:nvSpPr>
        <dsp:cNvPr id="0" name=""/>
        <dsp:cNvSpPr/>
      </dsp:nvSpPr>
      <dsp:spPr>
        <a:xfrm>
          <a:off x="3907246" y="675842"/>
          <a:ext cx="156063" cy="1572057"/>
        </a:xfrm>
        <a:custGeom>
          <a:avLst/>
          <a:gdLst/>
          <a:ahLst/>
          <a:cxnLst/>
          <a:rect l="0" t="0" r="0" b="0"/>
          <a:pathLst>
            <a:path>
              <a:moveTo>
                <a:pt x="160019" y="0"/>
              </a:moveTo>
              <a:lnTo>
                <a:pt x="160019" y="1611908"/>
              </a:lnTo>
              <a:lnTo>
                <a:pt x="0" y="1611908"/>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60B7D1-76A5-46E1-88E4-58D6FB4D6681}">
      <dsp:nvSpPr>
        <dsp:cNvPr id="0" name=""/>
        <dsp:cNvSpPr/>
      </dsp:nvSpPr>
      <dsp:spPr>
        <a:xfrm>
          <a:off x="4063310" y="675842"/>
          <a:ext cx="141082" cy="618073"/>
        </a:xfrm>
        <a:custGeom>
          <a:avLst/>
          <a:gdLst/>
          <a:ahLst/>
          <a:cxnLst/>
          <a:rect l="0" t="0" r="0" b="0"/>
          <a:pathLst>
            <a:path>
              <a:moveTo>
                <a:pt x="0" y="0"/>
              </a:moveTo>
              <a:lnTo>
                <a:pt x="0" y="633741"/>
              </a:lnTo>
              <a:lnTo>
                <a:pt x="144658" y="633741"/>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E6F1C51-C3AB-4A68-9D03-6E695ABC2F91}">
      <dsp:nvSpPr>
        <dsp:cNvPr id="0" name=""/>
        <dsp:cNvSpPr/>
      </dsp:nvSpPr>
      <dsp:spPr>
        <a:xfrm>
          <a:off x="3914475" y="675842"/>
          <a:ext cx="148834" cy="618073"/>
        </a:xfrm>
        <a:custGeom>
          <a:avLst/>
          <a:gdLst/>
          <a:ahLst/>
          <a:cxnLst/>
          <a:rect l="0" t="0" r="0" b="0"/>
          <a:pathLst>
            <a:path>
              <a:moveTo>
                <a:pt x="152607" y="0"/>
              </a:moveTo>
              <a:lnTo>
                <a:pt x="152607" y="633741"/>
              </a:lnTo>
              <a:lnTo>
                <a:pt x="0" y="633741"/>
              </a:lnTo>
            </a:path>
          </a:pathLst>
        </a:custGeom>
        <a:noFill/>
        <a:ln w="12700" cap="flat" cmpd="sng" algn="ctr">
          <a:solidFill>
            <a:sysClr val="windowText" lastClr="000000">
              <a:shade val="60000"/>
              <a:hueOff val="0"/>
              <a:satOff val="0"/>
              <a:lumOff val="0"/>
              <a:alphaOff val="0"/>
            </a:sys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AA2BB5C-ED5A-4371-A560-407A6ED4DA97}">
      <dsp:nvSpPr>
        <dsp:cNvPr id="0" name=""/>
        <dsp:cNvSpPr/>
      </dsp:nvSpPr>
      <dsp:spPr>
        <a:xfrm>
          <a:off x="2990871" y="4023"/>
          <a:ext cx="2144877"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u-RU" sz="2000" b="1"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Формы научного знания</a:t>
          </a:r>
        </a:p>
      </dsp:txBody>
      <dsp:txXfrm>
        <a:off x="2990871" y="4023"/>
        <a:ext cx="2144877" cy="671819"/>
      </dsp:txXfrm>
    </dsp:sp>
    <dsp:sp modelId="{0D5F3D3B-CB2F-496E-B32A-5EF47FCC5CA2}">
      <dsp:nvSpPr>
        <dsp:cNvPr id="0" name=""/>
        <dsp:cNvSpPr/>
      </dsp:nvSpPr>
      <dsp:spPr>
        <a:xfrm>
          <a:off x="1788771" y="958006"/>
          <a:ext cx="2125703"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факты</a:t>
          </a:r>
        </a:p>
      </dsp:txBody>
      <dsp:txXfrm>
        <a:off x="1788771" y="958006"/>
        <a:ext cx="2125703" cy="671819"/>
      </dsp:txXfrm>
    </dsp:sp>
    <dsp:sp modelId="{DF8576AB-1658-436A-8692-7302EE66BD92}">
      <dsp:nvSpPr>
        <dsp:cNvPr id="0" name=""/>
        <dsp:cNvSpPr/>
      </dsp:nvSpPr>
      <dsp:spPr>
        <a:xfrm>
          <a:off x="4204392" y="958006"/>
          <a:ext cx="2060631"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проблемы</a:t>
          </a:r>
        </a:p>
      </dsp:txBody>
      <dsp:txXfrm>
        <a:off x="4204392" y="958006"/>
        <a:ext cx="2060631" cy="671819"/>
      </dsp:txXfrm>
    </dsp:sp>
    <dsp:sp modelId="{994ED29E-34EF-4061-9519-9A97CFA5EEBA}">
      <dsp:nvSpPr>
        <dsp:cNvPr id="0" name=""/>
        <dsp:cNvSpPr/>
      </dsp:nvSpPr>
      <dsp:spPr>
        <a:xfrm>
          <a:off x="1788771" y="1911990"/>
          <a:ext cx="2118475"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Научная гипотеза</a:t>
          </a:r>
        </a:p>
      </dsp:txBody>
      <dsp:txXfrm>
        <a:off x="1788771" y="1911990"/>
        <a:ext cx="2118475" cy="671819"/>
      </dsp:txXfrm>
    </dsp:sp>
    <dsp:sp modelId="{C53E5725-9979-4671-9006-145EA57EF428}">
      <dsp:nvSpPr>
        <dsp:cNvPr id="0" name=""/>
        <dsp:cNvSpPr/>
      </dsp:nvSpPr>
      <dsp:spPr>
        <a:xfrm>
          <a:off x="4204392" y="1911990"/>
          <a:ext cx="2077749"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Категории науки</a:t>
          </a:r>
        </a:p>
      </dsp:txBody>
      <dsp:txXfrm>
        <a:off x="4204392" y="1911990"/>
        <a:ext cx="2077749" cy="671819"/>
      </dsp:txXfrm>
    </dsp:sp>
    <dsp:sp modelId="{89040524-1048-4031-9806-B3231894FC93}">
      <dsp:nvSpPr>
        <dsp:cNvPr id="0" name=""/>
        <dsp:cNvSpPr/>
      </dsp:nvSpPr>
      <dsp:spPr>
        <a:xfrm>
          <a:off x="1788771" y="2865973"/>
          <a:ext cx="2133456"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законы</a:t>
          </a:r>
        </a:p>
      </dsp:txBody>
      <dsp:txXfrm>
        <a:off x="1788771" y="2865973"/>
        <a:ext cx="2133456" cy="671819"/>
      </dsp:txXfrm>
    </dsp:sp>
    <dsp:sp modelId="{DE94FAA8-958F-4F26-BECD-BCD1948BCF79}">
      <dsp:nvSpPr>
        <dsp:cNvPr id="0" name=""/>
        <dsp:cNvSpPr/>
      </dsp:nvSpPr>
      <dsp:spPr>
        <a:xfrm>
          <a:off x="4204392" y="2865973"/>
          <a:ext cx="2098374"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принципы</a:t>
          </a:r>
        </a:p>
      </dsp:txBody>
      <dsp:txXfrm>
        <a:off x="4204392" y="2865973"/>
        <a:ext cx="2098374" cy="671819"/>
      </dsp:txXfrm>
    </dsp:sp>
    <dsp:sp modelId="{C80F8C38-F8E1-4810-9F95-462BAF50340B}">
      <dsp:nvSpPr>
        <dsp:cNvPr id="0" name=""/>
        <dsp:cNvSpPr/>
      </dsp:nvSpPr>
      <dsp:spPr>
        <a:xfrm>
          <a:off x="1788771" y="3819957"/>
          <a:ext cx="2110722"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концепции</a:t>
          </a:r>
        </a:p>
      </dsp:txBody>
      <dsp:txXfrm>
        <a:off x="1788771" y="3819957"/>
        <a:ext cx="2110722" cy="671819"/>
      </dsp:txXfrm>
    </dsp:sp>
    <dsp:sp modelId="{D384C519-6B10-4361-80DF-48F6A008DA59}">
      <dsp:nvSpPr>
        <dsp:cNvPr id="0" name=""/>
        <dsp:cNvSpPr/>
      </dsp:nvSpPr>
      <dsp:spPr>
        <a:xfrm>
          <a:off x="4204392" y="3819957"/>
          <a:ext cx="2160235" cy="671819"/>
        </a:xfrm>
        <a:prstGeom prst="rect">
          <a:avLst/>
        </a:prstGeom>
        <a:solidFill>
          <a:sysClr val="window" lastClr="FFFFFF">
            <a:hueOff val="0"/>
            <a:satOff val="0"/>
            <a:lumOff val="0"/>
            <a:alphaOff val="0"/>
          </a:sys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Научные теории</a:t>
          </a:r>
        </a:p>
      </dsp:txBody>
      <dsp:txXfrm>
        <a:off x="4204392" y="3819957"/>
        <a:ext cx="2160235" cy="67181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8CF6C-D714-4A3C-A0FD-0762666291B2}" type="datetimeFigureOut">
              <a:rPr lang="ru-RU" smtClean="0"/>
              <a:pPr/>
              <a:t>09.11.2023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FB3FC2-B9F0-41EF-8399-CB9386E315D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09.11.2023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09.11.2023</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09.11.2023</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09.11.2023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09.11.2023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68313" y="333375"/>
            <a:ext cx="8229600" cy="1143000"/>
          </a:xfrm>
        </p:spPr>
        <p:txBody>
          <a:bodyPr numCol="2">
            <a:normAutofit/>
          </a:bodyPr>
          <a:lstStyle/>
          <a:p>
            <a:r>
              <a:rPr lang="ru-RU" sz="1800">
                <a:solidFill>
                  <a:schemeClr val="tx1">
                    <a:lumMod val="95000"/>
                    <a:lumOff val="5000"/>
                  </a:schemeClr>
                </a:solidFill>
              </a:rPr>
              <a:t>Казахский национальный </a:t>
            </a:r>
            <a:br>
              <a:rPr lang="ru-RU" sz="1800">
                <a:solidFill>
                  <a:schemeClr val="tx1">
                    <a:lumMod val="95000"/>
                    <a:lumOff val="5000"/>
                  </a:schemeClr>
                </a:solidFill>
              </a:rPr>
            </a:br>
            <a:r>
              <a:rPr lang="ru-RU" sz="1800">
                <a:solidFill>
                  <a:schemeClr val="tx1">
                    <a:lumMod val="95000"/>
                    <a:lumOff val="5000"/>
                  </a:schemeClr>
                </a:solidFill>
              </a:rPr>
              <a:t>университет им. Аль-Фараби</a:t>
            </a:r>
            <a:br>
              <a:rPr lang="ru-RU" sz="1800"/>
            </a:br>
            <a:endParaRPr lang="ru-RU" sz="1800">
              <a:solidFill>
                <a:schemeClr val="bg1"/>
              </a:solidFill>
            </a:endParaRPr>
          </a:p>
        </p:txBody>
      </p:sp>
      <p:sp>
        <p:nvSpPr>
          <p:cNvPr id="5123" name="Содержимое 2"/>
          <p:cNvSpPr>
            <a:spLocks noGrp="1"/>
          </p:cNvSpPr>
          <p:nvPr>
            <p:ph sz="quarter" idx="1"/>
          </p:nvPr>
        </p:nvSpPr>
        <p:spPr/>
        <p:txBody>
          <a:bodyPr>
            <a:normAutofit/>
          </a:bodyPr>
          <a:lstStyle/>
          <a:p>
            <a:pPr algn="ctr">
              <a:buNone/>
              <a:defRPr/>
            </a:pPr>
            <a:r>
              <a:rPr lang="kk-KZ" sz="2000" b="1" dirty="0"/>
              <a:t>Кафедра педагогики и образовательного менеджмента</a:t>
            </a:r>
          </a:p>
          <a:p>
            <a:pPr algn="ctr">
              <a:buNone/>
              <a:defRPr/>
            </a:pPr>
            <a:r>
              <a:rPr lang="kk-KZ" sz="2000" b="1" dirty="0"/>
              <a:t>Дисциплина : </a:t>
            </a:r>
            <a:r>
              <a:rPr lang="kk-KZ" sz="2000" b="1" i="1" dirty="0"/>
              <a:t>“ </a:t>
            </a:r>
            <a:r>
              <a:rPr lang="kk-KZ" sz="2000" b="1" dirty="0"/>
              <a:t>Методы научных исследований</a:t>
            </a:r>
            <a:r>
              <a:rPr lang="ru-RU" sz="2000" b="1" dirty="0"/>
              <a:t>»</a:t>
            </a:r>
          </a:p>
          <a:p>
            <a:pPr algn="ctr">
              <a:buNone/>
              <a:defRPr/>
            </a:pPr>
            <a:r>
              <a:rPr lang="ru-RU" sz="2000" b="1" dirty="0"/>
              <a:t>Специальность </a:t>
            </a:r>
            <a:r>
              <a:rPr lang="kk-KZ" sz="2000" b="1" dirty="0"/>
              <a:t>«</a:t>
            </a:r>
            <a:r>
              <a:rPr lang="ru-RU" sz="2000" b="1" dirty="0"/>
              <a:t>8D01</a:t>
            </a:r>
            <a:r>
              <a:rPr lang="kk-KZ" sz="2000" b="1" dirty="0"/>
              <a:t>0</a:t>
            </a:r>
            <a:r>
              <a:rPr lang="ru-RU" sz="2000" b="1" dirty="0"/>
              <a:t>8 </a:t>
            </a:r>
            <a:r>
              <a:rPr lang="kk-KZ" sz="2000" b="1" dirty="0"/>
              <a:t>- «Социальная педагогика и самопознание»</a:t>
            </a:r>
            <a:endParaRPr lang="ru-RU" sz="2000" dirty="0"/>
          </a:p>
          <a:p>
            <a:pPr algn="ctr">
              <a:buNone/>
              <a:defRPr/>
            </a:pPr>
            <a:r>
              <a:rPr lang="kk-KZ" sz="2000" i="1" dirty="0">
                <a:latin typeface="Times New Roman" panose="02020603050405020304" pitchFamily="18" charset="0"/>
                <a:cs typeface="Times New Roman" panose="02020603050405020304" pitchFamily="18" charset="0"/>
              </a:rPr>
              <a:t> </a:t>
            </a:r>
            <a:r>
              <a:rPr lang="ru-RU"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ЛЕКЦИЯ 3</a:t>
            </a:r>
          </a:p>
          <a:p>
            <a:pPr algn="ctr" eaLnBrk="1" hangingPunct="1">
              <a:buFont typeface="Wingdings 2" pitchFamily="18" charset="2"/>
              <a:buNone/>
              <a:defRPr/>
            </a:pPr>
            <a:r>
              <a:rPr lang="ru-RU" sz="2400" b="1" dirty="0">
                <a:solidFill>
                  <a:srgbClr val="FF0000"/>
                </a:solidFill>
                <a:effectLst/>
                <a:latin typeface="Times New Roman" panose="02020603050405020304" pitchFamily="18" charset="0"/>
                <a:ea typeface="Times New Roman" panose="02020603050405020304" pitchFamily="18" charset="0"/>
              </a:rPr>
              <a:t>СТРУКТУРА  НАУЧНОГО ПОЗНАНИЯ</a:t>
            </a:r>
            <a:endParaRPr lang="ru-RU"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buFont typeface="Wingdings 2" pitchFamily="18" charset="2"/>
              <a:buNone/>
              <a:defRPr/>
            </a:pPr>
            <a:endPar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buFont typeface="Wingdings 2" pitchFamily="18" charset="2"/>
              <a:buNone/>
              <a:defRPr/>
            </a:pPr>
            <a:r>
              <a:rPr lang="ru-RU" sz="28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Магауова</a:t>
            </a:r>
            <a:r>
              <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А.С.-</a:t>
            </a:r>
            <a:r>
              <a:rPr lang="ru-RU" sz="28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д.п.н</a:t>
            </a:r>
            <a:r>
              <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профессор </a:t>
            </a:r>
          </a:p>
        </p:txBody>
      </p:sp>
      <p:sp>
        <p:nvSpPr>
          <p:cNvPr id="5" name="Прямоугольник 4"/>
          <p:cNvSpPr/>
          <p:nvPr/>
        </p:nvSpPr>
        <p:spPr>
          <a:xfrm>
            <a:off x="5003800" y="476672"/>
            <a:ext cx="4140200" cy="646331"/>
          </a:xfrm>
          <a:prstGeom prst="rect">
            <a:avLst/>
          </a:prstGeom>
        </p:spPr>
        <p:txBody>
          <a:bodyPr>
            <a:spAutoFit/>
          </a:bodyPr>
          <a:lstStyle/>
          <a:p>
            <a:r>
              <a:rPr lang="kk-KZ">
                <a:latin typeface="+mj-lt"/>
              </a:rPr>
              <a:t>Әл-Фараби атындағы Қазақ ұлттық университеті</a:t>
            </a:r>
            <a:endParaRPr lang="ru-RU">
              <a:latin typeface="+mj-lt"/>
            </a:endParaRPr>
          </a:p>
        </p:txBody>
      </p:sp>
      <p:sp>
        <p:nvSpPr>
          <p:cNvPr id="5127" name="TextBox 6"/>
          <p:cNvSpPr txBox="1">
            <a:spLocks noChangeArrowheads="1"/>
          </p:cNvSpPr>
          <p:nvPr/>
        </p:nvSpPr>
        <p:spPr bwMode="auto">
          <a:xfrm>
            <a:off x="3132138" y="6092825"/>
            <a:ext cx="3313112" cy="400050"/>
          </a:xfrm>
          <a:prstGeom prst="rect">
            <a:avLst/>
          </a:prstGeom>
          <a:noFill/>
          <a:ln w="9525">
            <a:noFill/>
            <a:miter lim="800000"/>
            <a:headEnd/>
            <a:tailEnd/>
          </a:ln>
        </p:spPr>
        <p:txBody>
          <a:bodyPr>
            <a:spAutoFit/>
          </a:bodyPr>
          <a:lstStyle/>
          <a:p>
            <a:r>
              <a:rPr lang="kk-KZ" sz="2000" b="1" dirty="0">
                <a:latin typeface="Constantia" pitchFamily="18" charset="0"/>
              </a:rPr>
              <a:t>Алматы, 2022</a:t>
            </a:r>
            <a:endParaRPr lang="ru-RU" sz="2000" b="1" dirty="0">
              <a:latin typeface="Constantia" pitchFamily="18" charset="0"/>
            </a:endParaRPr>
          </a:p>
        </p:txBody>
      </p:sp>
      <p:pic>
        <p:nvPicPr>
          <p:cNvPr id="9" name="Рисунок 8" descr="p18.jpg"/>
          <p:cNvPicPr>
            <a:picLocks noChangeAspect="1"/>
          </p:cNvPicPr>
          <p:nvPr/>
        </p:nvPicPr>
        <p:blipFill>
          <a:blip r:embed="rId2" cstate="print"/>
          <a:stretch>
            <a:fillRect/>
          </a:stretch>
        </p:blipFill>
        <p:spPr>
          <a:xfrm>
            <a:off x="3658185" y="0"/>
            <a:ext cx="1273855" cy="1268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BABEA-2BD1-93AD-18EF-A47D51856EF0}"/>
              </a:ext>
            </a:extLst>
          </p:cNvPr>
          <p:cNvSpPr>
            <a:spLocks noGrp="1"/>
          </p:cNvSpPr>
          <p:nvPr>
            <p:ph type="title"/>
          </p:nvPr>
        </p:nvSpPr>
        <p:spPr/>
        <p:txBody>
          <a:bodyPr/>
          <a:lstStyle/>
          <a:p>
            <a:endParaRPr lang="ru-KZ"/>
          </a:p>
        </p:txBody>
      </p:sp>
      <p:pic>
        <p:nvPicPr>
          <p:cNvPr id="4" name="Picture 4" descr="Forms_of_scientific_knowledge">
            <a:extLst>
              <a:ext uri="{FF2B5EF4-FFF2-40B4-BE49-F238E27FC236}">
                <a16:creationId xmlns:a16="http://schemas.microsoft.com/office/drawing/2014/main" id="{8071F2B3-0368-2B2E-41BA-D9B9A6EF070C}"/>
              </a:ext>
            </a:extLst>
          </p:cNvPr>
          <p:cNvPicPr>
            <a:picLocks noGrp="1" noChangeAspect="1" noChangeArrowheads="1"/>
          </p:cNvPicPr>
          <p:nvPr>
            <p:ph sz="quarter" idx="1"/>
          </p:nvPr>
        </p:nvPicPr>
        <p:blipFill>
          <a:blip r:embed="rId2"/>
          <a:srcRect/>
          <a:stretch>
            <a:fillRect/>
          </a:stretch>
        </p:blipFill>
        <p:spPr>
          <a:xfrm>
            <a:off x="323528" y="228600"/>
            <a:ext cx="8280920" cy="5864696"/>
          </a:xfrm>
          <a:prstGeom prst="rect">
            <a:avLst/>
          </a:prstGeom>
          <a:noFill/>
        </p:spPr>
      </p:pic>
    </p:spTree>
    <p:extLst>
      <p:ext uri="{BB962C8B-B14F-4D97-AF65-F5344CB8AC3E}">
        <p14:creationId xmlns:p14="http://schemas.microsoft.com/office/powerpoint/2010/main" val="222400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9C89D0-FF2B-F70D-FFA6-0D0822B58A98}"/>
              </a:ext>
            </a:extLst>
          </p:cNvPr>
          <p:cNvSpPr>
            <a:spLocks noGrp="1"/>
          </p:cNvSpPr>
          <p:nvPr>
            <p:ph type="title"/>
          </p:nvPr>
        </p:nvSpPr>
        <p:spPr/>
        <p:txBody>
          <a:bodyPr>
            <a:normAutofit/>
          </a:bodyPr>
          <a:lstStyle/>
          <a:p>
            <a:pPr algn="ct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научная теория</a:t>
            </a: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как высшая форма научного познания</a:t>
            </a:r>
            <a:endParaRPr lang="ru-KZ"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6F78FD6-C697-CB6C-D626-1B3C2019E716}"/>
              </a:ext>
            </a:extLst>
          </p:cNvPr>
          <p:cNvSpPr>
            <a:spLocks noGrp="1"/>
          </p:cNvSpPr>
          <p:nvPr>
            <p:ph sz="quarter" idx="1"/>
          </p:nvPr>
        </p:nvSpPr>
        <p:spPr/>
        <p:txBody>
          <a:bodyPr/>
          <a:lstStyle/>
          <a:p>
            <a:pPr>
              <a:spcAft>
                <a:spcPts val="675"/>
              </a:spcAft>
            </a:pPr>
            <a:r>
              <a:rPr lang="ru-KZ" sz="1800" b="1" i="1" dirty="0">
                <a:solidFill>
                  <a:srgbClr val="000000"/>
                </a:solidFill>
                <a:effectLst/>
                <a:latin typeface="Times New Roman" panose="02020603050405020304" pitchFamily="18" charset="0"/>
                <a:ea typeface="Times New Roman" panose="02020603050405020304" pitchFamily="18" charset="0"/>
              </a:rPr>
              <a:t> </a:t>
            </a:r>
            <a:r>
              <a:rPr lang="ru-RU" sz="1800" i="1" dirty="0">
                <a:solidFill>
                  <a:srgbClr val="000000"/>
                </a:solidFill>
                <a:effectLst/>
                <a:latin typeface="Times New Roman" panose="02020603050405020304" pitchFamily="18" charset="0"/>
                <a:ea typeface="Times New Roman" panose="02020603050405020304" pitchFamily="18" charset="0"/>
              </a:rPr>
              <a:t>Научная теория</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является высшей формой научного познания, проходящей в своем становлении стадии постановки проблемы и выдвижения гипотезы, которая опровергается или подтверждается использованием методов научного познания.</a:t>
            </a:r>
            <a:endParaRPr lang="ru-KZ" sz="1800" dirty="0">
              <a:effectLst/>
              <a:latin typeface="Times New Roman" panose="02020603050405020304" pitchFamily="18" charset="0"/>
              <a:ea typeface="Times New Roman" panose="02020603050405020304" pitchFamily="18" charset="0"/>
            </a:endParaRPr>
          </a:p>
          <a:p>
            <a:pPr algn="just"/>
            <a:r>
              <a:rPr lang="ru-RU" sz="1800" i="1" dirty="0">
                <a:latin typeface="Times New Roman" panose="02020603050405020304" pitchFamily="18" charset="0"/>
                <a:ea typeface="Times New Roman" panose="02020603050405020304" pitchFamily="18" charset="0"/>
              </a:rPr>
              <a:t>Н</a:t>
            </a:r>
            <a:r>
              <a:rPr lang="ru-RU" sz="1800" i="1" dirty="0">
                <a:effectLst/>
                <a:latin typeface="Times New Roman" panose="02020603050405020304" pitchFamily="18" charset="0"/>
                <a:ea typeface="Times New Roman" panose="02020603050405020304" pitchFamily="18" charset="0"/>
              </a:rPr>
              <a:t>аучная теория </a:t>
            </a:r>
            <a:r>
              <a:rPr lang="ru-RU" sz="1800" dirty="0">
                <a:effectLst/>
                <a:latin typeface="Times New Roman" panose="02020603050405020304" pitchFamily="18" charset="0"/>
                <a:ea typeface="Times New Roman" panose="02020603050405020304" pitchFamily="18" charset="0"/>
              </a:rPr>
              <a:t>представляет собой единую, целостную систему знания, элементы которой: понятия, обобщения, аксиомы и законы – связываются определенными логическими и содержательными отношениями. Отражая и выражая сущность исследуемых объектов, теория выступает как высшая форма организации научного знания.</a:t>
            </a: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3670297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32B98C-F560-740E-33ED-DC9DE28088F7}"/>
              </a:ext>
            </a:extLst>
          </p:cNvPr>
          <p:cNvSpPr>
            <a:spLocks noGrp="1"/>
          </p:cNvSpPr>
          <p:nvPr>
            <p:ph type="title"/>
          </p:nvPr>
        </p:nvSpPr>
        <p:spPr/>
        <p:txBody>
          <a:bodyPr>
            <a:normAutofit fontScale="90000"/>
          </a:bodyPr>
          <a:lstStyle/>
          <a:p>
            <a:pPr algn="ctr"/>
            <a:r>
              <a:rPr lang="ru-RU" sz="4400" b="1" dirty="0">
                <a:effectLst/>
                <a:latin typeface="Times New Roman" panose="02020603050405020304" pitchFamily="18" charset="0"/>
                <a:ea typeface="Times New Roman" panose="02020603050405020304" pitchFamily="18" charset="0"/>
              </a:rPr>
              <a:t> </a:t>
            </a:r>
            <a:r>
              <a:rPr lang="ru-RU" sz="3100" b="1" dirty="0">
                <a:latin typeface="Times New Roman" panose="02020603050405020304" pitchFamily="18" charset="0"/>
                <a:ea typeface="Times New Roman" panose="02020603050405020304" pitchFamily="18" charset="0"/>
              </a:rPr>
              <a:t>С</a:t>
            </a:r>
            <a:r>
              <a:rPr lang="ru-RU" sz="3100" b="1" dirty="0">
                <a:effectLst/>
                <a:latin typeface="Times New Roman" panose="02020603050405020304" pitchFamily="18" charset="0"/>
                <a:ea typeface="Times New Roman" panose="02020603050405020304" pitchFamily="18" charset="0"/>
              </a:rPr>
              <a:t>труктура научной теории</a:t>
            </a:r>
            <a:br>
              <a:rPr lang="ru-KZ" sz="44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80AA77BB-4104-F25E-CE8E-E43F9088D5E1}"/>
              </a:ext>
            </a:extLst>
          </p:cNvPr>
          <p:cNvSpPr>
            <a:spLocks noGrp="1"/>
          </p:cNvSpPr>
          <p:nvPr>
            <p:ph sz="quarter" idx="1"/>
          </p:nvPr>
        </p:nvSpPr>
        <p:spPr/>
        <p:txBody>
          <a:bodyPr>
            <a:normAutofit/>
          </a:bodyPr>
          <a:lstStyle/>
          <a:p>
            <a:pPr algn="just"/>
            <a:r>
              <a:rPr lang="ru-RU" sz="2800" dirty="0">
                <a:effectLst/>
                <a:latin typeface="Times New Roman" panose="02020603050405020304" pitchFamily="18" charset="0"/>
                <a:ea typeface="Times New Roman" panose="02020603050405020304" pitchFamily="18" charset="0"/>
              </a:rPr>
              <a:t>а) исходные фундаментальные принципы; </a:t>
            </a:r>
            <a:endParaRPr lang="ru-KZ" sz="2800" dirty="0">
              <a:effectLst/>
              <a:latin typeface="Times New Roman" panose="02020603050405020304" pitchFamily="18" charset="0"/>
              <a:ea typeface="Times New Roman" panose="02020603050405020304" pitchFamily="18" charset="0"/>
            </a:endParaRPr>
          </a:p>
          <a:p>
            <a:pPr algn="just"/>
            <a:r>
              <a:rPr lang="ru-RU" sz="2800" dirty="0">
                <a:effectLst/>
                <a:latin typeface="Times New Roman" panose="02020603050405020304" pitchFamily="18" charset="0"/>
                <a:ea typeface="Times New Roman" panose="02020603050405020304" pitchFamily="18" charset="0"/>
              </a:rPr>
              <a:t>б) основные системообразующие понятия; </a:t>
            </a:r>
            <a:endParaRPr lang="ru-KZ" sz="2800" dirty="0">
              <a:effectLst/>
              <a:latin typeface="Times New Roman" panose="02020603050405020304" pitchFamily="18" charset="0"/>
              <a:ea typeface="Times New Roman" panose="02020603050405020304" pitchFamily="18" charset="0"/>
            </a:endParaRPr>
          </a:p>
          <a:p>
            <a:pPr algn="just"/>
            <a:r>
              <a:rPr lang="ru-RU" sz="2800" dirty="0">
                <a:effectLst/>
                <a:latin typeface="Times New Roman" panose="02020603050405020304" pitchFamily="18" charset="0"/>
                <a:ea typeface="Times New Roman" panose="02020603050405020304" pitchFamily="18" charset="0"/>
              </a:rPr>
              <a:t>в) языковой тезаурус, т.е. нормы построения правильных языковых выражений, характерных для данной теории; </a:t>
            </a:r>
            <a:endParaRPr lang="ru-KZ" sz="2800" dirty="0">
              <a:effectLst/>
              <a:latin typeface="Times New Roman" panose="02020603050405020304" pitchFamily="18" charset="0"/>
              <a:ea typeface="Times New Roman" panose="02020603050405020304" pitchFamily="18" charset="0"/>
            </a:endParaRPr>
          </a:p>
          <a:p>
            <a:pPr algn="just"/>
            <a:r>
              <a:rPr lang="ru-RU" sz="2800" dirty="0">
                <a:effectLst/>
                <a:latin typeface="Times New Roman" panose="02020603050405020304" pitchFamily="18" charset="0"/>
                <a:ea typeface="Times New Roman" panose="02020603050405020304" pitchFamily="18" charset="0"/>
              </a:rPr>
              <a:t>г) интерпретационную базу, позволяющую перейти от фундаментальных утверждений к широкому полю фактов и наблюдений.</a:t>
            </a:r>
            <a:endParaRPr lang="ru-KZ" sz="2800" dirty="0"/>
          </a:p>
        </p:txBody>
      </p:sp>
    </p:spTree>
    <p:extLst>
      <p:ext uri="{BB962C8B-B14F-4D97-AF65-F5344CB8AC3E}">
        <p14:creationId xmlns:p14="http://schemas.microsoft.com/office/powerpoint/2010/main" val="1034058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DEDBAF-3BD7-9A1B-2149-A3E0D8B93B00}"/>
              </a:ext>
            </a:extLst>
          </p:cNvPr>
          <p:cNvSpPr>
            <a:spLocks noGrp="1"/>
          </p:cNvSpPr>
          <p:nvPr>
            <p:ph type="title"/>
          </p:nvPr>
        </p:nvSpPr>
        <p:spPr/>
        <p:txBody>
          <a:bodyPr>
            <a:normAutofit fontScale="90000"/>
          </a:bodyPr>
          <a:lstStyle/>
          <a:p>
            <a:pPr algn="ctr"/>
            <a:br>
              <a:rPr lang="ru-RU" sz="3100" b="1" dirty="0">
                <a:solidFill>
                  <a:srgbClr val="000000"/>
                </a:solidFill>
                <a:effectLst/>
                <a:latin typeface="Times New Roman" panose="02020603050405020304" pitchFamily="18" charset="0"/>
                <a:ea typeface="Times New Roman" panose="02020603050405020304" pitchFamily="18" charset="0"/>
              </a:rPr>
            </a:br>
            <a:r>
              <a:rPr lang="ru-RU" sz="3100" b="1" dirty="0">
                <a:solidFill>
                  <a:srgbClr val="000000"/>
                </a:solidFill>
                <a:effectLst/>
                <a:latin typeface="Times New Roman" panose="02020603050405020304" pitchFamily="18" charset="0"/>
                <a:ea typeface="Times New Roman" panose="02020603050405020304" pitchFamily="18" charset="0"/>
              </a:rPr>
              <a:t>3.    Общее и особенное в уровнях научного  познания</a:t>
            </a:r>
            <a:br>
              <a:rPr lang="ru-KZ" sz="44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A92F4F32-702B-1720-6F58-1C570D4577F1}"/>
              </a:ext>
            </a:extLst>
          </p:cNvPr>
          <p:cNvSpPr>
            <a:spLocks noGrp="1"/>
          </p:cNvSpPr>
          <p:nvPr>
            <p:ph sz="quarter" idx="1"/>
          </p:nvPr>
        </p:nvSpPr>
        <p:spPr/>
        <p:txBody>
          <a:bodyPr/>
          <a:lstStyle/>
          <a:p>
            <a:pPr>
              <a:spcAft>
                <a:spcPts val="750"/>
              </a:spcAft>
            </a:pPr>
            <a:r>
              <a:rPr lang="ru-RU"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a:t>
            </a:r>
            <a:r>
              <a:rPr lang="ru-RU"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сновные отличия</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эмпирического от теоретического уровня научного познания:</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различное соотношение чувственного и рационального (на эмпирическом уровне преобладает элемент чувственного над рациональным, на теоретическом – наоборот);</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использование разных  методов  исследования;</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75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основная форма получаемого научного знания (на эмпирическом уровне – научный факт; на теоретическом – научная теория).</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077707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F730FC-3D9D-680E-4041-67FAE31D2AA1}"/>
              </a:ext>
            </a:extLst>
          </p:cNvPr>
          <p:cNvSpPr>
            <a:spLocks noGrp="1"/>
          </p:cNvSpPr>
          <p:nvPr>
            <p:ph type="title"/>
          </p:nvPr>
        </p:nvSpPr>
        <p:spPr/>
        <p:txBody>
          <a:bodyPr/>
          <a:lstStyle/>
          <a:p>
            <a:pPr algn="ctr"/>
            <a:r>
              <a:rPr lang="ru-RU" sz="1800" b="1" dirty="0">
                <a:effectLst/>
                <a:latin typeface="Times New Roman" panose="02020603050405020304" pitchFamily="18" charset="0"/>
                <a:ea typeface="Calibri" panose="020F0502020204030204" pitchFamily="34" charset="0"/>
              </a:rPr>
              <a:t>ФОРМЫ НАУЧНОГО ЗНАНИЯ</a:t>
            </a:r>
            <a:endParaRPr lang="ru-KZ" dirty="0"/>
          </a:p>
        </p:txBody>
      </p:sp>
      <p:graphicFrame>
        <p:nvGraphicFramePr>
          <p:cNvPr id="4" name="Объект 3">
            <a:extLst>
              <a:ext uri="{FF2B5EF4-FFF2-40B4-BE49-F238E27FC236}">
                <a16:creationId xmlns:a16="http://schemas.microsoft.com/office/drawing/2014/main" id="{3C5C0D4F-3281-6CCF-6AA7-53FC5BC79F50}"/>
              </a:ext>
            </a:extLst>
          </p:cNvPr>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961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dirty="0">
                <a:latin typeface="Times New Roman" panose="02020603050405020304" pitchFamily="18" charset="0"/>
                <a:cs typeface="Times New Roman" panose="02020603050405020304" pitchFamily="18" charset="0"/>
              </a:rPr>
              <a:t>Вопросы для закрепления материала</a:t>
            </a:r>
            <a:br>
              <a:rPr lang="ru-RU" sz="3600" dirty="0"/>
            </a:br>
            <a:endParaRPr lang="ru-RU" sz="3600" b="1" dirty="0"/>
          </a:p>
        </p:txBody>
      </p:sp>
      <p:sp>
        <p:nvSpPr>
          <p:cNvPr id="3" name="Содержимое 2"/>
          <p:cNvSpPr>
            <a:spLocks noGrp="1"/>
          </p:cNvSpPr>
          <p:nvPr>
            <p:ph sz="quarter" idx="1"/>
          </p:nvPr>
        </p:nvSpPr>
        <p:spPr/>
        <p:txBody>
          <a:bodyPr>
            <a:normAutofit lnSpcReduction="10000"/>
          </a:bodyPr>
          <a:lstStyle/>
          <a:p>
            <a:pPr>
              <a:spcAft>
                <a:spcPts val="675"/>
              </a:spcAft>
            </a:pPr>
            <a:r>
              <a:rPr lang="ru-RU" sz="2800" dirty="0">
                <a:solidFill>
                  <a:srgbClr val="000000"/>
                </a:solidFill>
                <a:effectLst/>
                <a:latin typeface="Times New Roman" panose="02020603050405020304" pitchFamily="18" charset="0"/>
                <a:ea typeface="Times New Roman" panose="02020603050405020304" pitchFamily="18" charset="0"/>
              </a:rPr>
              <a:t>1. Раскройте сущность эмпирического уровня научного познания</a:t>
            </a:r>
            <a:endParaRPr lang="ru-KZ" sz="2800" dirty="0">
              <a:effectLst/>
              <a:latin typeface="Times New Roman" panose="02020603050405020304" pitchFamily="18" charset="0"/>
              <a:ea typeface="Times New Roman" panose="02020603050405020304" pitchFamily="18" charset="0"/>
            </a:endParaRPr>
          </a:p>
          <a:p>
            <a:pPr>
              <a:spcAft>
                <a:spcPts val="675"/>
              </a:spcAft>
            </a:pPr>
            <a:r>
              <a:rPr lang="ru-RU" sz="2800" dirty="0">
                <a:solidFill>
                  <a:srgbClr val="000000"/>
                </a:solidFill>
                <a:effectLst/>
                <a:latin typeface="Times New Roman" panose="02020603050405020304" pitchFamily="18" charset="0"/>
                <a:ea typeface="Times New Roman" panose="02020603050405020304" pitchFamily="18" charset="0"/>
              </a:rPr>
              <a:t>2. Опишите в логической последовательности исследовательские процессы, осуществляемые на эмпирическом уровне  научного познания</a:t>
            </a:r>
            <a:endParaRPr lang="ru-KZ" sz="2800" dirty="0">
              <a:effectLst/>
              <a:latin typeface="Times New Roman" panose="02020603050405020304" pitchFamily="18" charset="0"/>
              <a:ea typeface="Times New Roman" panose="02020603050405020304" pitchFamily="18" charset="0"/>
            </a:endParaRPr>
          </a:p>
          <a:p>
            <a:pPr>
              <a:spcAft>
                <a:spcPts val="675"/>
              </a:spcAft>
            </a:pPr>
            <a:r>
              <a:rPr lang="ru-RU" sz="2800" dirty="0">
                <a:solidFill>
                  <a:srgbClr val="000000"/>
                </a:solidFill>
                <a:effectLst/>
                <a:latin typeface="Times New Roman" panose="02020603050405020304" pitchFamily="18" charset="0"/>
                <a:ea typeface="Times New Roman" panose="02020603050405020304" pitchFamily="18" charset="0"/>
              </a:rPr>
              <a:t>3. Охарактеризуйте структурные компоненты  теоретического уровня научного познания</a:t>
            </a:r>
            <a:endParaRPr lang="ru-KZ" sz="2800" dirty="0">
              <a:effectLst/>
              <a:latin typeface="Times New Roman" panose="02020603050405020304" pitchFamily="18" charset="0"/>
              <a:ea typeface="Times New Roman" panose="02020603050405020304" pitchFamily="18" charset="0"/>
            </a:endParaRPr>
          </a:p>
          <a:p>
            <a:pPr>
              <a:spcAft>
                <a:spcPts val="675"/>
              </a:spcAft>
            </a:pPr>
            <a:r>
              <a:rPr lang="ru-RU" sz="2800" dirty="0">
                <a:solidFill>
                  <a:srgbClr val="000000"/>
                </a:solidFill>
                <a:effectLst/>
                <a:latin typeface="Times New Roman" panose="02020603050405020304" pitchFamily="18" charset="0"/>
                <a:ea typeface="Times New Roman" panose="02020603050405020304" pitchFamily="18" charset="0"/>
              </a:rPr>
              <a:t>4. Обоснуйте, что научная теория представляет собой высшую форму научного познания</a:t>
            </a:r>
            <a:endParaRPr lang="ru-KZ" sz="2800" dirty="0">
              <a:effectLst/>
              <a:latin typeface="Times New Roman" panose="02020603050405020304" pitchFamily="18" charset="0"/>
              <a:ea typeface="Times New Roman" panose="02020603050405020304" pitchFamily="18" charset="0"/>
            </a:endParaRPr>
          </a:p>
          <a:p>
            <a:endParaRPr lang="ru-RU"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a:t>Рекомендуемая литература:</a:t>
            </a:r>
            <a:br>
              <a:rPr lang="ru-RU" dirty="0"/>
            </a:br>
            <a:endParaRPr lang="ru-RU" dirty="0"/>
          </a:p>
        </p:txBody>
      </p:sp>
      <p:sp>
        <p:nvSpPr>
          <p:cNvPr id="3" name="Содержимое 2"/>
          <p:cNvSpPr>
            <a:spLocks noGrp="1"/>
          </p:cNvSpPr>
          <p:nvPr>
            <p:ph sz="quarter" idx="1"/>
          </p:nvPr>
        </p:nvSpPr>
        <p:spPr/>
        <p:txBody>
          <a:bodyPr>
            <a:normAutofit lnSpcReduction="10000"/>
          </a:bodyPr>
          <a:lstStyle/>
          <a:p>
            <a:pPr lvl="0">
              <a:buNone/>
            </a:pPr>
            <a:r>
              <a:rPr lang="ru-RU" sz="1800" dirty="0"/>
              <a:t>1.Загвязинский В.И., </a:t>
            </a:r>
            <a:r>
              <a:rPr lang="ru-RU" sz="1800" dirty="0" err="1"/>
              <a:t>Атаханов</a:t>
            </a:r>
            <a:r>
              <a:rPr lang="ru-RU" sz="1800" dirty="0"/>
              <a:t> Р. Методология и методы психолого-педагогического исследования: учебное пособие для студентов вузов. – М. : Академия, 2001. – 208 с.</a:t>
            </a:r>
          </a:p>
          <a:p>
            <a:pPr lvl="0">
              <a:buNone/>
            </a:pPr>
            <a:r>
              <a:rPr lang="ru-RU" sz="1800" dirty="0"/>
              <a:t>2. Методы системного педагогического исследования: учебное пособие. – М. : Народное образование, 2002.</a:t>
            </a:r>
          </a:p>
          <a:p>
            <a:pPr lvl="0">
              <a:buNone/>
            </a:pPr>
            <a:r>
              <a:rPr lang="ru-RU" sz="1800" dirty="0"/>
              <a:t>3. Методы педагогических исследований / Под ред. Пискунова А.И., Воробьева Г.В. – М. : Наука, 1979.</a:t>
            </a:r>
          </a:p>
          <a:p>
            <a:pPr lvl="0">
              <a:buNone/>
            </a:pPr>
            <a:r>
              <a:rPr lang="ru-RU" sz="1800" dirty="0"/>
              <a:t>4. Образцов П.И. Методы и методология психолого-педагогического исследования. – СПб. : Питер, 2004. – 268 с.</a:t>
            </a:r>
          </a:p>
          <a:p>
            <a:pPr>
              <a:buNone/>
            </a:pPr>
            <a:r>
              <a:rPr lang="ru-RU" sz="1800" dirty="0"/>
              <a:t>5.Ахметова  Г. К., </a:t>
            </a:r>
            <a:r>
              <a:rPr lang="ru-RU" sz="1800" dirty="0" err="1"/>
              <a:t>Пфейфер</a:t>
            </a:r>
            <a:r>
              <a:rPr lang="ru-RU" sz="1800" dirty="0"/>
              <a:t> Н.Э., </a:t>
            </a:r>
            <a:r>
              <a:rPr lang="ru-RU" sz="1800" dirty="0" err="1"/>
              <a:t>Бурдина</a:t>
            </a:r>
            <a:r>
              <a:rPr lang="ru-RU" sz="1800" dirty="0"/>
              <a:t> Е.И. Азбука для начинающего исследователя: метод.   пособие. – Павлодар: РИО ПГУ им. </a:t>
            </a:r>
            <a:r>
              <a:rPr lang="ru-RU" sz="1800" dirty="0" err="1"/>
              <a:t>С.Торайгырова</a:t>
            </a:r>
            <a:r>
              <a:rPr lang="ru-RU" sz="1800" dirty="0"/>
              <a:t>, 2003</a:t>
            </a:r>
          </a:p>
          <a:p>
            <a:pPr lvl="0">
              <a:buNone/>
            </a:pPr>
            <a:r>
              <a:rPr lang="ru-RU" sz="1800" dirty="0"/>
              <a:t>6. Волков Б.С., Волкова Н.В. Методы исследований в психологии: </a:t>
            </a:r>
            <a:r>
              <a:rPr lang="ru-RU" sz="1800" dirty="0" err="1"/>
              <a:t>учебно-практ</a:t>
            </a:r>
            <a:r>
              <a:rPr lang="ru-RU" sz="1800" dirty="0"/>
              <a:t>. пособие. – 3-е изд., </a:t>
            </a:r>
            <a:r>
              <a:rPr lang="ru-RU" sz="1800" dirty="0" err="1"/>
              <a:t>испр</a:t>
            </a:r>
            <a:r>
              <a:rPr lang="ru-RU" sz="1800" dirty="0"/>
              <a:t>. и доп. – М. : Педагогическое общество России, 2002. – 208 с.</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Цель лекции:</a:t>
            </a:r>
          </a:p>
        </p:txBody>
      </p:sp>
      <p:sp>
        <p:nvSpPr>
          <p:cNvPr id="3" name="Содержимое 2"/>
          <p:cNvSpPr>
            <a:spLocks noGrp="1"/>
          </p:cNvSpPr>
          <p:nvPr>
            <p:ph sz="quarter" idx="1"/>
          </p:nvPr>
        </p:nvSpPr>
        <p:spPr/>
        <p:txBody>
          <a:bodyPr>
            <a:normAutofit/>
          </a:bodyPr>
          <a:lstStyle/>
          <a:p>
            <a:pPr>
              <a:buNone/>
            </a:pPr>
            <a:r>
              <a:rPr lang="ru-RU" sz="2800" i="1" dirty="0">
                <a:latin typeface="Times New Roman" panose="02020603050405020304" pitchFamily="18" charset="0"/>
                <a:cs typeface="Times New Roman" panose="02020603050405020304" pitchFamily="18" charset="0"/>
              </a:rPr>
              <a:t>    Раскрыть сущность, содержание, особенности структуры научного познания</a:t>
            </a:r>
          </a:p>
          <a:p>
            <a:pPr>
              <a:buNone/>
            </a:pPr>
            <a:endParaRPr lang="ru-RU" sz="2800" i="1" dirty="0">
              <a:latin typeface="Times New Roman" panose="02020603050405020304" pitchFamily="18" charset="0"/>
              <a:cs typeface="Times New Roman" panose="02020603050405020304" pitchFamily="18" charset="0"/>
            </a:endParaRPr>
          </a:p>
          <a:p>
            <a:pPr>
              <a:buNone/>
            </a:pPr>
            <a:r>
              <a:rPr lang="ru-RU" sz="2800" i="1"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Ключевые понятия</a:t>
            </a:r>
            <a:r>
              <a:rPr lang="ru-RU" sz="2800" b="1" i="1"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метод научного исследования, научные знания, способ познания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a:latin typeface="Times New Roman" panose="02020603050405020304" pitchFamily="18" charset="0"/>
                <a:cs typeface="Times New Roman" panose="02020603050405020304" pitchFamily="18" charset="0"/>
              </a:rPr>
              <a:t>План лекции:</a:t>
            </a:r>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quarter" idx="1"/>
          </p:nvPr>
        </p:nvSpPr>
        <p:spPr/>
        <p:txBody>
          <a:bodyPr>
            <a:normAutofit/>
          </a:bodyPr>
          <a:lstStyle/>
          <a:p>
            <a:pPr>
              <a:lnSpc>
                <a:spcPct val="115000"/>
              </a:lnSpc>
              <a:spcAft>
                <a:spcPts val="100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1.  Эмпирический уровень научного познания </a:t>
            </a:r>
            <a:endParaRPr lang="ru-KZ"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2.   Теоретический  уровень научного познания </a:t>
            </a:r>
            <a:endParaRPr lang="ru-KZ"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3.    Общее и особенное в уровнях научного  познания</a:t>
            </a:r>
            <a:endParaRPr lang="ru-RU"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dirty="0"/>
            </a:br>
            <a:r>
              <a:rPr lang="ru-RU" sz="3100" b="1" dirty="0">
                <a:effectLst/>
                <a:latin typeface="Times New Roman" panose="02020603050405020304" pitchFamily="18" charset="0"/>
                <a:ea typeface="Times New Roman" panose="02020603050405020304" pitchFamily="18" charset="0"/>
                <a:cs typeface="Times New Roman" panose="02020603050405020304" pitchFamily="18" charset="0"/>
              </a:rPr>
              <a:t>1.Эмпирический уровень научного познани</a:t>
            </a:r>
            <a:r>
              <a:rPr lang="ru-RU" sz="3100" b="1" dirty="0">
                <a:effectLst/>
                <a:latin typeface="Calibri" panose="020F0502020204030204" pitchFamily="34" charset="0"/>
                <a:ea typeface="Times New Roman" panose="02020603050405020304" pitchFamily="18" charset="0"/>
                <a:cs typeface="Times New Roman" panose="02020603050405020304" pitchFamily="18" charset="0"/>
              </a:rPr>
              <a:t>я</a:t>
            </a:r>
            <a:r>
              <a:rPr lang="ru-RU" sz="3100" dirty="0">
                <a:effectLst/>
                <a:latin typeface="Calibri" panose="020F0502020204030204" pitchFamily="34" charset="0"/>
                <a:ea typeface="Times New Roman" panose="02020603050405020304" pitchFamily="18" charset="0"/>
                <a:cs typeface="Times New Roman" panose="02020603050405020304" pitchFamily="18" charset="0"/>
              </a:rPr>
              <a:t> </a:t>
            </a:r>
            <a:br>
              <a:rPr lang="ru-KZ"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ru-RU" sz="4000"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spcAft>
                <a:spcPts val="675"/>
              </a:spcAft>
            </a:pPr>
            <a:r>
              <a:rPr lang="ru-RU" sz="1800" i="1" dirty="0">
                <a:solidFill>
                  <a:srgbClr val="000000"/>
                </a:solidFill>
                <a:effectLst/>
                <a:latin typeface="Times New Roman" panose="02020603050405020304" pitchFamily="18" charset="0"/>
                <a:ea typeface="Times New Roman" panose="02020603050405020304" pitchFamily="18" charset="0"/>
              </a:rPr>
              <a:t>Эмпирический уровень научного познания</a:t>
            </a:r>
            <a:r>
              <a:rPr lang="ru-RU" sz="1800" dirty="0">
                <a:solidFill>
                  <a:srgbClr val="000000"/>
                </a:solidFill>
                <a:effectLst/>
                <a:latin typeface="Times New Roman" panose="02020603050405020304" pitchFamily="18" charset="0"/>
                <a:ea typeface="Times New Roman" panose="02020603050405020304" pitchFamily="18" charset="0"/>
              </a:rPr>
              <a:t> – это непосредственное чувственное исследование</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реально существующих и доступных опыту объектов. Эмпирический метод познания представляет собой специализированную форму практики, тесно связанную с экспериментом.</a:t>
            </a:r>
            <a:endParaRPr lang="ru-KZ" sz="1800" dirty="0">
              <a:effectLst/>
              <a:latin typeface="Times New Roman" panose="02020603050405020304" pitchFamily="18" charset="0"/>
              <a:ea typeface="Times New Roman" panose="02020603050405020304" pitchFamily="18" charset="0"/>
            </a:endParaRPr>
          </a:p>
          <a:p>
            <a:pPr algn="just">
              <a:spcAft>
                <a:spcPts val="675"/>
              </a:spcAft>
            </a:pPr>
            <a:r>
              <a:rPr lang="ru-RU" sz="1800" b="1" dirty="0">
                <a:solidFill>
                  <a:srgbClr val="000000"/>
                </a:solidFill>
                <a:effectLst/>
                <a:latin typeface="Times New Roman" panose="02020603050405020304" pitchFamily="18" charset="0"/>
                <a:ea typeface="Times New Roman" panose="02020603050405020304" pitchFamily="18" charset="0"/>
              </a:rPr>
              <a:t>Эмпирический уровень</a:t>
            </a:r>
            <a:r>
              <a:rPr lang="ru-RU" sz="1800" dirty="0">
                <a:solidFill>
                  <a:srgbClr val="000000"/>
                </a:solidFill>
                <a:effectLst/>
                <a:latin typeface="Times New Roman" panose="02020603050405020304" pitchFamily="18" charset="0"/>
                <a:ea typeface="Times New Roman" panose="02020603050405020304" pitchFamily="18" charset="0"/>
              </a:rPr>
              <a:t> научного познания направлен на исследование явлений (</a:t>
            </a:r>
            <a:r>
              <a:rPr lang="ru-RU" sz="1800" b="1" dirty="0">
                <a:solidFill>
                  <a:srgbClr val="000000"/>
                </a:solidFill>
                <a:effectLst/>
                <a:latin typeface="Times New Roman" panose="02020603050405020304" pitchFamily="18" charset="0"/>
                <a:ea typeface="Times New Roman" panose="02020603050405020304" pitchFamily="18" charset="0"/>
              </a:rPr>
              <a:t>форм и способов проявления</a:t>
            </a:r>
            <a:r>
              <a:rPr lang="ru-RU" sz="1800" dirty="0">
                <a:solidFill>
                  <a:srgbClr val="000000"/>
                </a:solidFill>
                <a:effectLst/>
                <a:latin typeface="Times New Roman" panose="02020603050405020304" pitchFamily="18" charset="0"/>
                <a:ea typeface="Times New Roman" panose="02020603050405020304" pitchFamily="18" charset="0"/>
              </a:rPr>
              <a:t> сущности объектов, процессов, отношений),  формируется при использовании таких методов познания, как наблюдение, измерение, эксперимент. Основные формы существования эмпирического знания – группировка, классификация, описание, систематизация и обобщение результатов наблюдения и эксперимента.</a:t>
            </a:r>
            <a:endParaRPr lang="ru-KZ" sz="1800" dirty="0">
              <a:effectLst/>
              <a:latin typeface="Times New Roman" panose="02020603050405020304" pitchFamily="18" charset="0"/>
              <a:ea typeface="Times New Roman" panose="02020603050405020304" pitchFamily="18" charset="0"/>
            </a:endParaRPr>
          </a:p>
          <a:p>
            <a:pPr marL="0" indent="0">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357166"/>
            <a:ext cx="8153400" cy="862034"/>
          </a:xfrm>
        </p:spPr>
        <p:txBody>
          <a:bodyPr>
            <a:normAutofit fontScale="90000"/>
          </a:bodyPr>
          <a:lstStyle/>
          <a:p>
            <a:pPr algn="ctr"/>
            <a:br>
              <a:rPr lang="ru-RU" sz="3600" b="1" dirty="0">
                <a:latin typeface="Times New Roman" pitchFamily="18" charset="0"/>
                <a:cs typeface="Times New Roman" pitchFamily="18" charset="0"/>
              </a:rPr>
            </a:br>
            <a:r>
              <a:rPr lang="ru-RU" sz="3100" b="1" dirty="0">
                <a:latin typeface="Times New Roman" pitchFamily="18" charset="0"/>
                <a:cs typeface="Times New Roman" pitchFamily="18" charset="0"/>
              </a:rPr>
              <a:t>Уровни </a:t>
            </a:r>
            <a:r>
              <a:rPr lang="ru-RU" sz="3100" b="1" dirty="0">
                <a:effectLst/>
                <a:latin typeface="Times New Roman" panose="02020603050405020304" pitchFamily="18" charset="0"/>
                <a:ea typeface="Times New Roman" panose="02020603050405020304" pitchFamily="18" charset="0"/>
              </a:rPr>
              <a:t> эмпирического знания</a:t>
            </a:r>
            <a:br>
              <a:rPr lang="ru-RU" dirty="0"/>
            </a:br>
            <a:endParaRPr lang="ru-RU" dirty="0"/>
          </a:p>
        </p:txBody>
      </p:sp>
      <p:sp>
        <p:nvSpPr>
          <p:cNvPr id="5" name="Объект 4">
            <a:extLst>
              <a:ext uri="{FF2B5EF4-FFF2-40B4-BE49-F238E27FC236}">
                <a16:creationId xmlns:a16="http://schemas.microsoft.com/office/drawing/2014/main" id="{EBCAB282-C4FB-B3CD-A89D-342FA2DB4FCD}"/>
              </a:ext>
            </a:extLst>
          </p:cNvPr>
          <p:cNvSpPr>
            <a:spLocks noGrp="1"/>
          </p:cNvSpPr>
          <p:nvPr>
            <p:ph sz="quarter" idx="1"/>
          </p:nvPr>
        </p:nvSpPr>
        <p:spPr/>
        <p:txBody>
          <a:bodyPr>
            <a:normAutofit fontScale="92500" lnSpcReduction="10000"/>
          </a:bodyPr>
          <a:lstStyle/>
          <a:p>
            <a:pPr marL="0" indent="0" algn="just">
              <a:buNone/>
            </a:pPr>
            <a:endParaRPr lang="ru-KZ" sz="18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800" dirty="0">
                <a:effectLst/>
                <a:latin typeface="Times New Roman" panose="02020603050405020304" pitchFamily="18" charset="0"/>
                <a:ea typeface="Times New Roman" panose="02020603050405020304" pitchFamily="18" charset="0"/>
              </a:rPr>
              <a:t>Первичный уровень – единичные </a:t>
            </a:r>
            <a:r>
              <a:rPr lang="ru-RU" sz="1800" b="1" i="1" dirty="0">
                <a:effectLst/>
                <a:latin typeface="Times New Roman" panose="02020603050405020304" pitchFamily="18" charset="0"/>
                <a:ea typeface="Times New Roman" panose="02020603050405020304" pitchFamily="18" charset="0"/>
              </a:rPr>
              <a:t>эмпирические высказывания,</a:t>
            </a:r>
            <a:r>
              <a:rPr lang="ru-RU" sz="1800" dirty="0">
                <a:effectLst/>
                <a:latin typeface="Times New Roman" panose="02020603050405020304" pitchFamily="18" charset="0"/>
                <a:ea typeface="Times New Roman" panose="02020603050405020304" pitchFamily="18" charset="0"/>
              </a:rPr>
              <a:t> содержанием которых является фиксация результатов единичных наблюдений; при этом фиксируется точное время, место и условия наблюдения.</a:t>
            </a:r>
            <a:endParaRPr lang="ru-KZ" sz="18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800" dirty="0">
                <a:effectLst/>
                <a:latin typeface="Times New Roman" panose="02020603050405020304" pitchFamily="18" charset="0"/>
                <a:ea typeface="Times New Roman" panose="02020603050405020304" pitchFamily="18" charset="0"/>
              </a:rPr>
              <a:t>Второй уровень эмпирического знания – </a:t>
            </a:r>
            <a:r>
              <a:rPr lang="ru-RU" sz="1800" b="1" i="1" dirty="0">
                <a:effectLst/>
                <a:latin typeface="Times New Roman" panose="02020603050405020304" pitchFamily="18" charset="0"/>
                <a:ea typeface="Times New Roman" panose="02020603050405020304" pitchFamily="18" charset="0"/>
              </a:rPr>
              <a:t>научные факты</a:t>
            </a:r>
            <a:r>
              <a:rPr lang="ru-RU" sz="1800" dirty="0">
                <a:effectLst/>
                <a:latin typeface="Times New Roman" panose="02020603050405020304" pitchFamily="18" charset="0"/>
                <a:ea typeface="Times New Roman" panose="02020603050405020304" pitchFamily="18" charset="0"/>
              </a:rPr>
              <a:t> – описание фактов действительности средствами языка науки. При помощи таких средств утверждается отсутствие или наличие некоторых событий, свойств, отношений в исследуемой предметной области, а также их интенсивность (количественная определенность). Их символическими представлениями являются графики, диаграммы, таблицы, классификации, математические модели.</a:t>
            </a:r>
            <a:endParaRPr lang="ru-KZ" sz="18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800" dirty="0">
                <a:effectLst/>
                <a:latin typeface="Times New Roman" panose="02020603050405020304" pitchFamily="18" charset="0"/>
                <a:ea typeface="Times New Roman" panose="02020603050405020304" pitchFamily="18" charset="0"/>
              </a:rPr>
              <a:t>Третий уровень эмпирического знания – </a:t>
            </a:r>
            <a:r>
              <a:rPr lang="ru-RU" sz="1800" b="1" i="1" dirty="0">
                <a:effectLst/>
                <a:latin typeface="Times New Roman" panose="02020603050405020304" pitchFamily="18" charset="0"/>
                <a:ea typeface="Times New Roman" panose="02020603050405020304" pitchFamily="18" charset="0"/>
              </a:rPr>
              <a:t>эмпирические закономерности</a:t>
            </a:r>
            <a:r>
              <a:rPr lang="ru-RU" sz="1800" dirty="0">
                <a:effectLst/>
                <a:latin typeface="Times New Roman" panose="02020603050405020304" pitchFamily="18" charset="0"/>
                <a:ea typeface="Times New Roman" panose="02020603050405020304" pitchFamily="18" charset="0"/>
              </a:rPr>
              <a:t> различных видов (функциональные, причинные, структурные, динамические, статистические и т.д.).</a:t>
            </a:r>
            <a:endParaRPr lang="ru-KZ" sz="18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u-RU" sz="1800" dirty="0">
                <a:effectLst/>
                <a:latin typeface="Times New Roman" panose="02020603050405020304" pitchFamily="18" charset="0"/>
                <a:ea typeface="Times New Roman" panose="02020603050405020304" pitchFamily="18" charset="0"/>
              </a:rPr>
              <a:t>Четвертый уровень эмпирического научного знания – </a:t>
            </a:r>
            <a:r>
              <a:rPr lang="ru-RU" sz="1800" b="1" i="1" dirty="0">
                <a:effectLst/>
                <a:latin typeface="Times New Roman" panose="02020603050405020304" pitchFamily="18" charset="0"/>
                <a:ea typeface="Times New Roman" panose="02020603050405020304" pitchFamily="18" charset="0"/>
              </a:rPr>
              <a:t>феноменологические теории</a:t>
            </a:r>
            <a:r>
              <a:rPr lang="ru-RU" sz="1800" dirty="0">
                <a:effectLst/>
                <a:latin typeface="Times New Roman" panose="02020603050405020304" pitchFamily="18" charset="0"/>
                <a:ea typeface="Times New Roman" panose="02020603050405020304" pitchFamily="18" charset="0"/>
              </a:rPr>
              <a:t> как логически взаимосвязанное множество соответствующих эмпирических законов и фактов.</a:t>
            </a:r>
            <a:endParaRPr lang="ru-KZ" sz="1800" dirty="0">
              <a:effectLst/>
              <a:latin typeface="Times New Roman" panose="02020603050405020304" pitchFamily="18" charset="0"/>
              <a:ea typeface="Times New Roman" panose="02020603050405020304" pitchFamily="18" charset="0"/>
            </a:endParaRPr>
          </a:p>
          <a:p>
            <a:endParaRPr lang="ru-K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357166"/>
            <a:ext cx="8153400" cy="862034"/>
          </a:xfrm>
        </p:spPr>
        <p:txBody>
          <a:bodyPr>
            <a:normAutofit fontScale="90000"/>
          </a:bodyPr>
          <a:lstStyle/>
          <a:p>
            <a:pPr algn="ctr"/>
            <a:br>
              <a:rPr lang="ru-RU" sz="3100" b="1" dirty="0">
                <a:latin typeface="Times New Roman" pitchFamily="18" charset="0"/>
                <a:cs typeface="Times New Roman" pitchFamily="18" charset="0"/>
              </a:rPr>
            </a:br>
            <a:br>
              <a:rPr lang="ru-RU" sz="3100" b="1" dirty="0">
                <a:latin typeface="Times New Roman" pitchFamily="18" charset="0"/>
                <a:cs typeface="Times New Roman" pitchFamily="18" charset="0"/>
              </a:rPr>
            </a:br>
            <a:r>
              <a:rPr lang="ru-RU" sz="2200" b="1" dirty="0">
                <a:solidFill>
                  <a:srgbClr val="000000"/>
                </a:solidFill>
                <a:effectLst/>
                <a:latin typeface="Times New Roman" panose="02020603050405020304" pitchFamily="18" charset="0"/>
                <a:ea typeface="Times New Roman" panose="02020603050405020304" pitchFamily="18" charset="0"/>
              </a:rPr>
              <a:t>На эмпирическом уровне осуществляются следующие исследовательские процессы:</a:t>
            </a:r>
            <a:br>
              <a:rPr lang="ru-KZ" sz="2200" b="1" dirty="0">
                <a:effectLst/>
                <a:latin typeface="Times New Roman" panose="02020603050405020304" pitchFamily="18" charset="0"/>
                <a:ea typeface="Times New Roman" panose="02020603050405020304" pitchFamily="18" charset="0"/>
              </a:rPr>
            </a:br>
            <a:br>
              <a:rPr lang="ru-RU" b="1" dirty="0"/>
            </a:b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1.</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i="1" dirty="0">
                <a:solidFill>
                  <a:srgbClr val="000000"/>
                </a:solidFill>
                <a:effectLst/>
                <a:latin typeface="Times New Roman" panose="02020603050405020304" pitchFamily="18" charset="0"/>
                <a:ea typeface="Times New Roman" panose="02020603050405020304" pitchFamily="18" charset="0"/>
              </a:rPr>
              <a:t>Формирование эмпирической базы исследования:</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          накопление информации об исследуемых объектах и явлениях;</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  введение физических величин, их измерение и систематизация научных фактов в виде таблиц, схем, графиков и т. п.;</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2</a:t>
            </a:r>
            <a:r>
              <a:rPr lang="ru-RU" sz="1800" i="1" dirty="0">
                <a:solidFill>
                  <a:srgbClr val="000000"/>
                </a:solidFill>
                <a:effectLst/>
                <a:latin typeface="Times New Roman" panose="02020603050405020304" pitchFamily="18" charset="0"/>
                <a:ea typeface="Times New Roman" panose="02020603050405020304" pitchFamily="18" charset="0"/>
              </a:rPr>
              <a:t>.         Классификация и теоретическое обобщение</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сведений о полученных научных фактах:</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          введение понятий и обозначений;</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          выявление закономерностей в связях и отношениях объектов познания;</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          выявление общих признаков у объектов познания и сведение их в общие классы по этим признакам;</a:t>
            </a:r>
            <a:endParaRPr lang="ru-KZ" sz="1800" dirty="0">
              <a:effectLst/>
              <a:latin typeface="Times New Roman" panose="02020603050405020304" pitchFamily="18" charset="0"/>
              <a:ea typeface="Times New Roman" panose="02020603050405020304" pitchFamily="18" charset="0"/>
            </a:endParaRPr>
          </a:p>
          <a:p>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первичное формулирование исходных теоретических положений.</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b="1" dirty="0">
                <a:solidFill>
                  <a:srgbClr val="000000"/>
                </a:solidFill>
                <a:effectLst/>
                <a:latin typeface="Times New Roman" panose="02020603050405020304" pitchFamily="18" charset="0"/>
                <a:ea typeface="Times New Roman" panose="02020603050405020304" pitchFamily="18" charset="0"/>
              </a:rPr>
              <a:t>2.Теоретический уровень научного познания</a:t>
            </a:r>
            <a:br>
              <a:rPr lang="ru-KZ" sz="3200" dirty="0">
                <a:effectLst/>
                <a:latin typeface="Times New Roman" panose="02020603050405020304" pitchFamily="18" charset="0"/>
                <a:ea typeface="Times New Roman" panose="02020603050405020304" pitchFamily="18" charset="0"/>
              </a:rPr>
            </a:br>
            <a:endParaRPr lang="ru-RU" sz="32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Теоретический  уровень научного познания </a:t>
            </a:r>
            <a:r>
              <a:rPr lang="ru-RU" sz="1800" b="1" dirty="0">
                <a:solidFill>
                  <a:srgbClr val="000000"/>
                </a:solidFill>
                <a:effectLst/>
                <a:latin typeface="Times New Roman" panose="02020603050405020304" pitchFamily="18" charset="0"/>
                <a:ea typeface="Times New Roman" panose="02020603050405020304" pitchFamily="18" charset="0"/>
              </a:rPr>
              <a:t> – </a:t>
            </a:r>
            <a:r>
              <a:rPr lang="ru-RU" sz="1800" i="1" dirty="0">
                <a:solidFill>
                  <a:srgbClr val="000000"/>
                </a:solidFill>
                <a:effectLst/>
                <a:latin typeface="Times New Roman" panose="02020603050405020304" pitchFamily="18" charset="0"/>
                <a:ea typeface="Times New Roman" panose="02020603050405020304" pitchFamily="18" charset="0"/>
              </a:rPr>
              <a:t>это обработка мышлением эмпирических данных с помощью абстрактной работы мысли.</a:t>
            </a:r>
            <a:endParaRPr lang="ru-KZ" sz="1800" dirty="0">
              <a:effectLst/>
              <a:latin typeface="Times New Roman" panose="02020603050405020304" pitchFamily="18" charset="0"/>
              <a:ea typeface="Times New Roman" panose="02020603050405020304" pitchFamily="18" charset="0"/>
            </a:endParaRPr>
          </a:p>
          <a:p>
            <a:pPr>
              <a:spcAft>
                <a:spcPts val="675"/>
              </a:spcAft>
            </a:pPr>
            <a:r>
              <a:rPr lang="ru-RU" sz="1800" dirty="0">
                <a:solidFill>
                  <a:srgbClr val="000000"/>
                </a:solidFill>
                <a:effectLst/>
                <a:latin typeface="Times New Roman" panose="02020603050405020304" pitchFamily="18" charset="0"/>
                <a:ea typeface="Times New Roman" panose="02020603050405020304" pitchFamily="18" charset="0"/>
              </a:rPr>
              <a:t>Теоретическое познание заключается в отражении явлений и происходящих процессов внутренних связей и закономерностей, которые достигаются методами обработки данных, полученных от эмпирических знаний.</a:t>
            </a:r>
            <a:endParaRPr lang="ru-KZ" sz="1800" dirty="0">
              <a:effectLst/>
              <a:latin typeface="Times New Roman" panose="02020603050405020304" pitchFamily="18" charset="0"/>
              <a:ea typeface="Times New Roman" panose="02020603050405020304" pitchFamily="18" charset="0"/>
            </a:endParaRPr>
          </a:p>
          <a:p>
            <a:pPr algn="just">
              <a:spcAft>
                <a:spcPts val="675"/>
              </a:spcAft>
            </a:pPr>
            <a:r>
              <a:rPr lang="ru-RU" sz="1800" b="1" dirty="0">
                <a:solidFill>
                  <a:srgbClr val="000000"/>
                </a:solidFill>
                <a:effectLst/>
                <a:latin typeface="Times New Roman" panose="02020603050405020304" pitchFamily="18" charset="0"/>
                <a:ea typeface="Times New Roman" panose="02020603050405020304" pitchFamily="18" charset="0"/>
              </a:rPr>
              <a:t>Теоретический уровень</a:t>
            </a:r>
            <a:r>
              <a:rPr lang="ru-RU" sz="1800" dirty="0">
                <a:solidFill>
                  <a:srgbClr val="000000"/>
                </a:solidFill>
                <a:effectLst/>
                <a:latin typeface="Times New Roman" panose="02020603050405020304" pitchFamily="18" charset="0"/>
                <a:ea typeface="Times New Roman" panose="02020603050405020304" pitchFamily="18" charset="0"/>
              </a:rPr>
              <a:t>  научного познания направлен на исследование </a:t>
            </a:r>
            <a:r>
              <a:rPr lang="ru-RU" sz="1800" b="1" i="1" dirty="0">
                <a:solidFill>
                  <a:srgbClr val="000000"/>
                </a:solidFill>
                <a:effectLst/>
                <a:latin typeface="Times New Roman" panose="02020603050405020304" pitchFamily="18" charset="0"/>
                <a:ea typeface="Times New Roman" panose="02020603050405020304" pitchFamily="18" charset="0"/>
              </a:rPr>
              <a:t>сущности</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объектов, процессов, отношений и опирается на результаты эмпирического познания. Теоретическое знание есть результат деятельности такой конструктивной части сознания, как </a:t>
            </a:r>
            <a:r>
              <a:rPr lang="ru-RU" sz="1800" b="1" i="1" dirty="0">
                <a:solidFill>
                  <a:srgbClr val="000000"/>
                </a:solidFill>
                <a:effectLst/>
                <a:latin typeface="Times New Roman" panose="02020603050405020304" pitchFamily="18" charset="0"/>
                <a:ea typeface="Times New Roman" panose="02020603050405020304" pitchFamily="18" charset="0"/>
              </a:rPr>
              <a:t>разум.</a:t>
            </a:r>
            <a:r>
              <a:rPr lang="ru-RU" sz="1800" dirty="0">
                <a:solidFill>
                  <a:srgbClr val="000000"/>
                </a:solidFill>
                <a:effectLst/>
                <a:latin typeface="Times New Roman" panose="02020603050405020304" pitchFamily="18" charset="0"/>
                <a:ea typeface="Times New Roman" panose="02020603050405020304" pitchFamily="18" charset="0"/>
              </a:rPr>
              <a:t> В качестве ведущей логической операции теоретического мышления выступает идеализация, целью и результатом которой является конструирование особого типа предметов – "идеальных объектов" научной теории. Взаимосвязанная совокупность такого рода объектов образует собственный базис теоретического научного знания.</a:t>
            </a:r>
            <a:endParaRPr lang="ru-KZ" sz="1800" dirty="0">
              <a:effectLst/>
              <a:latin typeface="Times New Roman" panose="02020603050405020304" pitchFamily="18" charset="0"/>
              <a:ea typeface="Times New Roman" panose="02020603050405020304"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392088"/>
          </a:xfrm>
        </p:spPr>
        <p:txBody>
          <a:bodyPr>
            <a:normAutofit fontScale="90000"/>
          </a:bodyPr>
          <a:lstStyle/>
          <a:p>
            <a:pPr algn="ctr"/>
            <a:br>
              <a:rPr lang="ru-RU" sz="2800" dirty="0"/>
            </a:br>
            <a:br>
              <a:rPr lang="ru-RU" sz="2400" dirty="0"/>
            </a:br>
            <a:br>
              <a:rPr lang="ru-RU" sz="2800" dirty="0"/>
            </a:br>
            <a:endParaRPr lang="ru-RU" sz="2800" b="1" dirty="0"/>
          </a:p>
        </p:txBody>
      </p:sp>
      <p:graphicFrame>
        <p:nvGraphicFramePr>
          <p:cNvPr id="4" name="Объект 3">
            <a:extLst>
              <a:ext uri="{FF2B5EF4-FFF2-40B4-BE49-F238E27FC236}">
                <a16:creationId xmlns:a16="http://schemas.microsoft.com/office/drawing/2014/main" id="{E3CA7D02-DB9E-9EC1-C729-488F48ACE616}"/>
              </a:ext>
            </a:extLst>
          </p:cNvPr>
          <p:cNvGraphicFramePr>
            <a:graphicFrameLocks noGrp="1"/>
          </p:cNvGraphicFramePr>
          <p:nvPr>
            <p:ph sz="quarter" idx="1"/>
            <p:extLst>
              <p:ext uri="{D42A27DB-BD31-4B8C-83A1-F6EECF244321}">
                <p14:modId xmlns:p14="http://schemas.microsoft.com/office/powerpoint/2010/main" val="564747929"/>
              </p:ext>
            </p:extLst>
          </p:nvPr>
        </p:nvGraphicFramePr>
        <p:xfrm>
          <a:off x="179512" y="1052736"/>
          <a:ext cx="8496943" cy="5184577"/>
        </p:xfrm>
        <a:graphic>
          <a:graphicData uri="http://schemas.openxmlformats.org/drawingml/2006/table">
            <a:tbl>
              <a:tblPr firstRow="1" firstCol="1" bandRow="1">
                <a:tableStyleId>{5C22544A-7EE6-4342-B048-85BDC9FD1C3A}</a:tableStyleId>
              </a:tblPr>
              <a:tblGrid>
                <a:gridCol w="348010">
                  <a:extLst>
                    <a:ext uri="{9D8B030D-6E8A-4147-A177-3AD203B41FA5}">
                      <a16:colId xmlns:a16="http://schemas.microsoft.com/office/drawing/2014/main" val="2763209790"/>
                    </a:ext>
                  </a:extLst>
                </a:gridCol>
                <a:gridCol w="2575450">
                  <a:extLst>
                    <a:ext uri="{9D8B030D-6E8A-4147-A177-3AD203B41FA5}">
                      <a16:colId xmlns:a16="http://schemas.microsoft.com/office/drawing/2014/main" val="32080935"/>
                    </a:ext>
                  </a:extLst>
                </a:gridCol>
                <a:gridCol w="5573483">
                  <a:extLst>
                    <a:ext uri="{9D8B030D-6E8A-4147-A177-3AD203B41FA5}">
                      <a16:colId xmlns:a16="http://schemas.microsoft.com/office/drawing/2014/main" val="1204084455"/>
                    </a:ext>
                  </a:extLst>
                </a:gridCol>
              </a:tblGrid>
              <a:tr h="299927">
                <a:tc>
                  <a:txBody>
                    <a:bodyPr/>
                    <a:lstStyle/>
                    <a:p>
                      <a:pPr algn="just"/>
                      <a:r>
                        <a:rPr lang="ru-RU" sz="900">
                          <a:effectLst/>
                        </a:rPr>
                        <a:t>№</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Структурные компоненты</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Содержание структурных компонентов</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2213744655"/>
                  </a:ext>
                </a:extLst>
              </a:tr>
              <a:tr h="599853">
                <a:tc>
                  <a:txBody>
                    <a:bodyPr/>
                    <a:lstStyle/>
                    <a:p>
                      <a:pPr algn="just"/>
                      <a:r>
                        <a:rPr lang="ru-RU" sz="900">
                          <a:effectLst/>
                        </a:rPr>
                        <a:t>1</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Законы</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отображание объективных, регулярных, повторяющихся, существенных и необходимых связей и отношений между явлениями или процессами реального мира.</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3882673004"/>
                  </a:ext>
                </a:extLst>
              </a:tr>
              <a:tr h="449889">
                <a:tc>
                  <a:txBody>
                    <a:bodyPr/>
                    <a:lstStyle/>
                    <a:p>
                      <a:pPr algn="just"/>
                      <a:r>
                        <a:rPr lang="ru-RU" sz="900">
                          <a:effectLst/>
                        </a:rPr>
                        <a:t>2</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Теории</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целостная система понятий, описывающая и объясняющая какую либо область действительности.</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2772460021"/>
                  </a:ext>
                </a:extLst>
              </a:tr>
              <a:tr h="749815">
                <a:tc>
                  <a:txBody>
                    <a:bodyPr/>
                    <a:lstStyle/>
                    <a:p>
                      <a:pPr algn="just"/>
                      <a:r>
                        <a:rPr lang="ru-RU" sz="900">
                          <a:effectLst/>
                        </a:rPr>
                        <a:t>3</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Научная теория</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является высшей формой научного познания, проходящей в своем становлении стадии постановки проблемы и выдвижения гипотезы, которая опровергается или подтверждается использованием методов научного познания.</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533990341"/>
                  </a:ext>
                </a:extLst>
              </a:tr>
              <a:tr h="599853">
                <a:tc>
                  <a:txBody>
                    <a:bodyPr/>
                    <a:lstStyle/>
                    <a:p>
                      <a:pPr algn="just"/>
                      <a:r>
                        <a:rPr lang="ru-RU" sz="900" dirty="0">
                          <a:effectLst/>
                        </a:rPr>
                        <a:t>3</a:t>
                      </a:r>
                      <a:endParaRPr lang="ru-KZ"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Концепции</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определяющая характер познавательной и практи­ческой деятельности система идей, взглядов на предмет, явление, способ их понимания, трактовки.</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2417962351"/>
                  </a:ext>
                </a:extLst>
              </a:tr>
              <a:tr h="599853">
                <a:tc>
                  <a:txBody>
                    <a:bodyPr/>
                    <a:lstStyle/>
                    <a:p>
                      <a:pPr algn="just"/>
                      <a:r>
                        <a:rPr lang="ru-RU" sz="900">
                          <a:effectLst/>
                        </a:rPr>
                        <a:t>4</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Модели</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объекты, которые имеет сходство в некоторых отноше­ниях с прототипом и служит средством описания и/или объяснения, и/или прогнозирования поведения прототипа.</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326100449"/>
                  </a:ext>
                </a:extLst>
              </a:tr>
              <a:tr h="599853">
                <a:tc>
                  <a:txBody>
                    <a:bodyPr/>
                    <a:lstStyle/>
                    <a:p>
                      <a:pPr algn="just"/>
                      <a:r>
                        <a:rPr lang="ru-RU" sz="900">
                          <a:effectLst/>
                        </a:rPr>
                        <a:t>5</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Принципы</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основные, исходные научные по­ложения, на которых базируется исследовательское и практическое преобразование педагогической теории и практики.</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1105237830"/>
                  </a:ext>
                </a:extLst>
              </a:tr>
              <a:tr h="1285534">
                <a:tc>
                  <a:txBody>
                    <a:bodyPr/>
                    <a:lstStyle/>
                    <a:p>
                      <a:pPr algn="just"/>
                      <a:r>
                        <a:rPr lang="ru-RU" sz="900">
                          <a:effectLst/>
                        </a:rPr>
                        <a:t>6</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r>
                        <a:rPr lang="ru-RU" sz="900">
                          <a:effectLst/>
                        </a:rPr>
                        <a:t>Совокупность методов</a:t>
                      </a:r>
                      <a:endParaRPr lang="ru-KZ"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tc>
                  <a:txBody>
                    <a:bodyPr/>
                    <a:lstStyle/>
                    <a:p>
                      <a:pPr algn="just">
                        <a:lnSpc>
                          <a:spcPct val="115000"/>
                        </a:lnSpc>
                        <a:spcAft>
                          <a:spcPts val="1000"/>
                        </a:spcAft>
                      </a:pPr>
                      <a:r>
                        <a:rPr lang="ru-RU" sz="900" dirty="0">
                          <a:effectLst/>
                        </a:rPr>
                        <a:t>- комплекс различных познавательных подходов и практических операций, направленных на приобретение научных знаний и достижение поставленных научно-исследовательских целей.</a:t>
                      </a:r>
                      <a:endParaRPr lang="ru-KZ" sz="700" dirty="0">
                        <a:effectLst/>
                      </a:endParaRPr>
                    </a:p>
                    <a:p>
                      <a:pPr algn="just">
                        <a:lnSpc>
                          <a:spcPct val="115000"/>
                        </a:lnSpc>
                        <a:spcAft>
                          <a:spcPts val="1000"/>
                        </a:spcAft>
                      </a:pPr>
                      <a:r>
                        <a:rPr lang="ru-RU" sz="900" dirty="0">
                          <a:effectLst/>
                        </a:rPr>
                        <a:t>- это приемы, процедуры и операции эмпи­рического и теоретического познания и изучения явлений действи­тельности.</a:t>
                      </a:r>
                      <a:endParaRPr lang="ru-KZ"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9" marR="41799" marT="0" marB="0"/>
                </a:tc>
                <a:extLst>
                  <a:ext uri="{0D108BD9-81ED-4DB2-BD59-A6C34878D82A}">
                    <a16:rowId xmlns:a16="http://schemas.microsoft.com/office/drawing/2014/main" val="2910273961"/>
                  </a:ext>
                </a:extLst>
              </a:tr>
            </a:tbl>
          </a:graphicData>
        </a:graphic>
      </p:graphicFrame>
      <p:sp>
        <p:nvSpPr>
          <p:cNvPr id="5" name="Rectangle 1">
            <a:extLst>
              <a:ext uri="{FF2B5EF4-FFF2-40B4-BE49-F238E27FC236}">
                <a16:creationId xmlns:a16="http://schemas.microsoft.com/office/drawing/2014/main" id="{AC72D150-38AE-E51E-4808-5C2D2C1F9698}"/>
              </a:ext>
            </a:extLst>
          </p:cNvPr>
          <p:cNvSpPr>
            <a:spLocks noChangeArrowheads="1"/>
          </p:cNvSpPr>
          <p:nvPr/>
        </p:nvSpPr>
        <p:spPr bwMode="auto">
          <a:xfrm>
            <a:off x="179512" y="-463897"/>
            <a:ext cx="784268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KZ"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ru-RU" altLang="ru-KZ" sz="1400" b="1" dirty="0">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KZ"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KZ" sz="1400" b="1" dirty="0">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KZ"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KZ"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Таблица 3.  Структурные компоненты теоретического уровня научного познания</a:t>
            </a: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E2B55-42F6-03CE-A1BE-500F4B2A7C6B}"/>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Виды законов науки</a:t>
            </a:r>
            <a:endParaRPr lang="ru-KZ"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A0EC1D2-1DE8-BF89-AE12-B6E1C2567830}"/>
              </a:ext>
            </a:extLst>
          </p:cNvPr>
          <p:cNvSpPr>
            <a:spLocks noGrp="1"/>
          </p:cNvSpPr>
          <p:nvPr>
            <p:ph sz="quarter" idx="1"/>
          </p:nvPr>
        </p:nvSpPr>
        <p:spPr/>
        <p:txBody>
          <a:bodyPr>
            <a:normAutofit/>
          </a:bodyPr>
          <a:lstStyle/>
          <a:p>
            <a:pPr algn="just"/>
            <a:r>
              <a:rPr lang="ru-KZ" sz="1800"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1. </a:t>
            </a:r>
            <a:r>
              <a:rPr lang="ru-RU" sz="1800" b="1" i="1" dirty="0">
                <a:effectLst/>
                <a:latin typeface="Times New Roman" panose="02020603050405020304" pitchFamily="18" charset="0"/>
                <a:ea typeface="Times New Roman" panose="02020603050405020304" pitchFamily="18" charset="0"/>
              </a:rPr>
              <a:t>Универсальные</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и </a:t>
            </a:r>
            <a:r>
              <a:rPr lang="ru-RU" sz="1800" b="1" i="1" dirty="0">
                <a:effectLst/>
                <a:latin typeface="Times New Roman" panose="02020603050405020304" pitchFamily="18" charset="0"/>
                <a:ea typeface="Times New Roman" panose="02020603050405020304" pitchFamily="18" charset="0"/>
              </a:rPr>
              <a:t>частные</a:t>
            </a:r>
            <a:r>
              <a:rPr lang="ru-RU" sz="1800" dirty="0">
                <a:effectLst/>
                <a:latin typeface="Times New Roman" panose="02020603050405020304" pitchFamily="18" charset="0"/>
                <a:ea typeface="Times New Roman" panose="02020603050405020304" pitchFamily="18" charset="0"/>
              </a:rPr>
              <a:t> (экзистенциальные) </a:t>
            </a:r>
            <a:r>
              <a:rPr lang="ru-RU" sz="1800" b="1" i="1" dirty="0">
                <a:effectLst/>
                <a:latin typeface="Times New Roman" panose="02020603050405020304" pitchFamily="18" charset="0"/>
                <a:ea typeface="Times New Roman" panose="02020603050405020304" pitchFamily="18" charset="0"/>
              </a:rPr>
              <a:t>законы - </a:t>
            </a:r>
            <a:r>
              <a:rPr lang="ru-RU" sz="1800" dirty="0">
                <a:effectLst/>
                <a:latin typeface="Times New Roman" panose="02020603050405020304" pitchFamily="18" charset="0"/>
                <a:ea typeface="Times New Roman" panose="02020603050405020304" pitchFamily="18" charset="0"/>
              </a:rPr>
              <a:t> отображают всеобщий, необходимый, строго повторяющийся и устойчивый характер регулярной связи между явлениями и процессами объективного мира.</a:t>
            </a:r>
            <a:endParaRPr lang="ru-KZ" sz="18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Детерминистические</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и </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стохастические</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(статистические) </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законы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дают предсказания, имеющие вполне достоверный и точный характер.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Эмпирические</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и </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теоретические законы</a:t>
            </a:r>
            <a:r>
              <a:rPr lang="ru-RU" sz="1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характеризуют регулярности, обнаруживаемые на уровне явления в рамках эмпирического (опытного) знания. Теоретические законы отражают повторяющиеся связи, действующие на уровне сущности. Среди этих законов наиболее распространенными являются каузальные (причинные) законы, которые характеризуют необходимое отношение между двумя непосредственно связанными явлениями.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7912879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2978</TotalTime>
  <Words>1336</Words>
  <Application>Microsoft Office PowerPoint</Application>
  <PresentationFormat>Экран (4:3)</PresentationFormat>
  <Paragraphs>111</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Calibri</vt:lpstr>
      <vt:lpstr>Constantia</vt:lpstr>
      <vt:lpstr>Times New Roman</vt:lpstr>
      <vt:lpstr>Tw Cen MT</vt:lpstr>
      <vt:lpstr>Wingdings</vt:lpstr>
      <vt:lpstr>Wingdings 2</vt:lpstr>
      <vt:lpstr>Обычная</vt:lpstr>
      <vt:lpstr>Казахский национальный  университет им. Аль-Фараби </vt:lpstr>
      <vt:lpstr>Цель лекции:</vt:lpstr>
      <vt:lpstr>План лекции:</vt:lpstr>
      <vt:lpstr> 1.Эмпирический уровень научного познания  </vt:lpstr>
      <vt:lpstr> Уровни  эмпирического знания </vt:lpstr>
      <vt:lpstr>  На эмпирическом уровне осуществляются следующие исследовательские процессы:  </vt:lpstr>
      <vt:lpstr>2.Теоретический уровень научного познания </vt:lpstr>
      <vt:lpstr>   </vt:lpstr>
      <vt:lpstr>Виды законов науки</vt:lpstr>
      <vt:lpstr>Презентация PowerPoint</vt:lpstr>
      <vt:lpstr>научная теория как высшая форма научного познания</vt:lpstr>
      <vt:lpstr> Структура научной теории </vt:lpstr>
      <vt:lpstr> 3.    Общее и особенное в уровнях научного  познания </vt:lpstr>
      <vt:lpstr>ФОРМЫ НАУЧНОГО ЗНАНИЯ</vt:lpstr>
      <vt:lpstr>Вопросы для закрепления материала </vt:lpstr>
      <vt:lpstr>Рекомендуемая литература: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С.Ж.АСФЕНДИЯРОВ АТЫНДАҒЫ ҚАЗАҚ ҰЛТТЫҚ МЕДИЦИНА  УНИВЕРСИТЕТІ</dc:title>
  <dc:creator>ASEM</dc:creator>
  <cp:lastModifiedBy>Akmaral Magauova</cp:lastModifiedBy>
  <cp:revision>146</cp:revision>
  <dcterms:created xsi:type="dcterms:W3CDTF">2015-09-15T12:16:44Z</dcterms:created>
  <dcterms:modified xsi:type="dcterms:W3CDTF">2023-11-09T03:02:53Z</dcterms:modified>
</cp:coreProperties>
</file>